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88" r:id="rId3"/>
    <p:sldId id="436" r:id="rId4"/>
    <p:sldId id="440" r:id="rId5"/>
    <p:sldId id="457" r:id="rId6"/>
    <p:sldId id="432" r:id="rId7"/>
    <p:sldId id="469" r:id="rId8"/>
    <p:sldId id="472" r:id="rId9"/>
    <p:sldId id="473" r:id="rId10"/>
    <p:sldId id="477" r:id="rId11"/>
    <p:sldId id="474" r:id="rId12"/>
    <p:sldId id="475" r:id="rId13"/>
    <p:sldId id="476" r:id="rId14"/>
    <p:sldId id="444" r:id="rId15"/>
  </p:sldIdLst>
  <p:sldSz cx="12192000" cy="6858000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3940" autoAdjust="0"/>
    <p:restoredTop sz="94660"/>
  </p:normalViewPr>
  <p:slideViewPr>
    <p:cSldViewPr snapToGrid="0">
      <p:cViewPr varScale="1">
        <p:scale>
          <a:sx n="88" d="100"/>
          <a:sy n="88" d="100"/>
        </p:scale>
        <p:origin x="86" y="139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20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iniša ᵀᴴᴱ ᴼᴿᴵᴳᴵᴻᴬᴸ Wolfenstein" userId="215f646470bc261a" providerId="LiveId" clId="{B337BC4F-8DF7-4899-9594-FD1D2B81334B}"/>
    <pc:docChg chg="undo custSel addSld delSld modSld sldOrd">
      <pc:chgData name="Siniša ᵀᴴᴱ ᴼᴿᴵᴳᴵᴻᴬᴸ Wolfenstein" userId="215f646470bc261a" providerId="LiveId" clId="{B337BC4F-8DF7-4899-9594-FD1D2B81334B}" dt="2021-04-19T17:01:48.911" v="3225" actId="20577"/>
      <pc:docMkLst>
        <pc:docMk/>
      </pc:docMkLst>
      <pc:sldChg chg="modSp">
        <pc:chgData name="Siniša ᵀᴴᴱ ᴼᴿᴵᴳᴵᴻᴬᴸ Wolfenstein" userId="215f646470bc261a" providerId="LiveId" clId="{B337BC4F-8DF7-4899-9594-FD1D2B81334B}" dt="2021-04-19T07:13:57.789" v="201" actId="207"/>
        <pc:sldMkLst>
          <pc:docMk/>
          <pc:sldMk cId="1167673325" sldId="300"/>
        </pc:sldMkLst>
        <pc:spChg chg="mod">
          <ac:chgData name="Siniša ᵀᴴᴱ ᴼᴿᴵᴳᴵᴻᴬᴸ Wolfenstein" userId="215f646470bc261a" providerId="LiveId" clId="{B337BC4F-8DF7-4899-9594-FD1D2B81334B}" dt="2021-04-19T07:13:57.789" v="201" actId="207"/>
          <ac:spMkLst>
            <pc:docMk/>
            <pc:sldMk cId="1167673325" sldId="300"/>
            <ac:spMk id="6" creationId="{FFE14C9D-F79A-42C0-87D5-7951E53F2573}"/>
          </ac:spMkLst>
        </pc:spChg>
      </pc:sldChg>
      <pc:sldChg chg="delSp modSp add del delAnim modAnim">
        <pc:chgData name="Siniša ᵀᴴᴱ ᴼᴿᴵᴳᴵᴻᴬᴸ Wolfenstein" userId="215f646470bc261a" providerId="LiveId" clId="{B337BC4F-8DF7-4899-9594-FD1D2B81334B}" dt="2021-04-19T08:16:54.222" v="1665" actId="2696"/>
        <pc:sldMkLst>
          <pc:docMk/>
          <pc:sldMk cId="1216289924" sldId="322"/>
        </pc:sldMkLst>
        <pc:spChg chg="mod">
          <ac:chgData name="Siniša ᵀᴴᴱ ᴼᴿᴵᴳᴵᴻᴬᴸ Wolfenstein" userId="215f646470bc261a" providerId="LiveId" clId="{B337BC4F-8DF7-4899-9594-FD1D2B81334B}" dt="2021-04-19T08:11:24.783" v="1457" actId="20577"/>
          <ac:spMkLst>
            <pc:docMk/>
            <pc:sldMk cId="1216289924" sldId="322"/>
            <ac:spMk id="3" creationId="{B7889F66-CCBB-4BC4-8656-0552E49AE557}"/>
          </ac:spMkLst>
        </pc:spChg>
        <pc:spChg chg="mod">
          <ac:chgData name="Siniša ᵀᴴᴱ ᴼᴿᴵᴳᴵᴻᴬᴸ Wolfenstein" userId="215f646470bc261a" providerId="LiveId" clId="{B337BC4F-8DF7-4899-9594-FD1D2B81334B}" dt="2021-04-19T08:11:10.767" v="1452" actId="14100"/>
          <ac:spMkLst>
            <pc:docMk/>
            <pc:sldMk cId="1216289924" sldId="322"/>
            <ac:spMk id="6" creationId="{FFE14C9D-F79A-42C0-87D5-7951E53F2573}"/>
          </ac:spMkLst>
        </pc:spChg>
        <pc:spChg chg="del">
          <ac:chgData name="Siniša ᵀᴴᴱ ᴼᴿᴵᴳᴵᴻᴬᴸ Wolfenstein" userId="215f646470bc261a" providerId="LiveId" clId="{B337BC4F-8DF7-4899-9594-FD1D2B81334B}" dt="2021-04-19T08:09:42.312" v="1322" actId="478"/>
          <ac:spMkLst>
            <pc:docMk/>
            <pc:sldMk cId="1216289924" sldId="322"/>
            <ac:spMk id="7" creationId="{ED730BDD-72A3-4914-A195-7EABA18C71E3}"/>
          </ac:spMkLst>
        </pc:spChg>
        <pc:spChg chg="del">
          <ac:chgData name="Siniša ᵀᴴᴱ ᴼᴿᴵᴳᴵᴻᴬᴸ Wolfenstein" userId="215f646470bc261a" providerId="LiveId" clId="{B337BC4F-8DF7-4899-9594-FD1D2B81334B}" dt="2021-04-19T08:09:42.312" v="1322" actId="478"/>
          <ac:spMkLst>
            <pc:docMk/>
            <pc:sldMk cId="1216289924" sldId="322"/>
            <ac:spMk id="8" creationId="{0AB0A9CB-FF7C-4771-B770-96FA6322861A}"/>
          </ac:spMkLst>
        </pc:spChg>
        <pc:spChg chg="del">
          <ac:chgData name="Siniša ᵀᴴᴱ ᴼᴿᴵᴳᴵᴻᴬᴸ Wolfenstein" userId="215f646470bc261a" providerId="LiveId" clId="{B337BC4F-8DF7-4899-9594-FD1D2B81334B}" dt="2021-04-19T08:09:42.312" v="1322" actId="478"/>
          <ac:spMkLst>
            <pc:docMk/>
            <pc:sldMk cId="1216289924" sldId="322"/>
            <ac:spMk id="9" creationId="{8A83BD8F-C381-449D-98EE-5B255A2CAEC1}"/>
          </ac:spMkLst>
        </pc:spChg>
        <pc:spChg chg="del">
          <ac:chgData name="Siniša ᵀᴴᴱ ᴼᴿᴵᴳᴵᴻᴬᴸ Wolfenstein" userId="215f646470bc261a" providerId="LiveId" clId="{B337BC4F-8DF7-4899-9594-FD1D2B81334B}" dt="2021-04-19T08:09:42.312" v="1322" actId="478"/>
          <ac:spMkLst>
            <pc:docMk/>
            <pc:sldMk cId="1216289924" sldId="322"/>
            <ac:spMk id="10" creationId="{A5B1FF34-2920-4828-AF62-BC4E5152942B}"/>
          </ac:spMkLst>
        </pc:spChg>
        <pc:spChg chg="del">
          <ac:chgData name="Siniša ᵀᴴᴱ ᴼᴿᴵᴳᴵᴻᴬᴸ Wolfenstein" userId="215f646470bc261a" providerId="LiveId" clId="{B337BC4F-8DF7-4899-9594-FD1D2B81334B}" dt="2021-04-19T08:09:42.312" v="1322" actId="478"/>
          <ac:spMkLst>
            <pc:docMk/>
            <pc:sldMk cId="1216289924" sldId="322"/>
            <ac:spMk id="11" creationId="{41FDABC2-BB52-41E0-A103-2778AAF9A52F}"/>
          </ac:spMkLst>
        </pc:spChg>
        <pc:spChg chg="mod">
          <ac:chgData name="Siniša ᵀᴴᴱ ᴼᴿᴵᴳᴵᴻᴬᴸ Wolfenstein" userId="215f646470bc261a" providerId="LiveId" clId="{B337BC4F-8DF7-4899-9594-FD1D2B81334B}" dt="2021-04-19T08:12:53.758" v="1611" actId="20577"/>
          <ac:spMkLst>
            <pc:docMk/>
            <pc:sldMk cId="1216289924" sldId="322"/>
            <ac:spMk id="15" creationId="{B6F6218F-B4B9-406F-B418-980485A9DCA8}"/>
          </ac:spMkLst>
        </pc:spChg>
        <pc:picChg chg="mod">
          <ac:chgData name="Siniša ᵀᴴᴱ ᴼᴿᴵᴳᴵᴻᴬᴸ Wolfenstein" userId="215f646470bc261a" providerId="LiveId" clId="{B337BC4F-8DF7-4899-9594-FD1D2B81334B}" dt="2021-04-19T08:09:44.163" v="1323" actId="1076"/>
          <ac:picMkLst>
            <pc:docMk/>
            <pc:sldMk cId="1216289924" sldId="322"/>
            <ac:picMk id="2" creationId="{3C85C17C-2ED4-4E4F-A125-4D7A2CE46B84}"/>
          </ac:picMkLst>
        </pc:picChg>
        <pc:picChg chg="mod">
          <ac:chgData name="Siniša ᵀᴴᴱ ᴼᴿᴵᴳᴵᴻᴬᴸ Wolfenstein" userId="215f646470bc261a" providerId="LiveId" clId="{B337BC4F-8DF7-4899-9594-FD1D2B81334B}" dt="2021-04-19T08:15:03.662" v="1617" actId="1076"/>
          <ac:picMkLst>
            <pc:docMk/>
            <pc:sldMk cId="1216289924" sldId="322"/>
            <ac:picMk id="4" creationId="{1B2619D9-4F98-4A11-8FFE-57C7EB1F529A}"/>
          </ac:picMkLst>
        </pc:picChg>
      </pc:sldChg>
      <pc:sldChg chg="modSp add ord modAnim">
        <pc:chgData name="Siniša ᵀᴴᴱ ᴼᴿᴵᴳᴵᴻᴬᴸ Wolfenstein" userId="215f646470bc261a" providerId="LiveId" clId="{B337BC4F-8DF7-4899-9594-FD1D2B81334B}" dt="2021-04-19T16:53:34.930" v="2426"/>
        <pc:sldMkLst>
          <pc:docMk/>
          <pc:sldMk cId="2816629662" sldId="432"/>
        </pc:sldMkLst>
        <pc:spChg chg="mod">
          <ac:chgData name="Siniša ᵀᴴᴱ ᴼᴿᴵᴳᴵᴻᴬᴸ Wolfenstein" userId="215f646470bc261a" providerId="LiveId" clId="{B337BC4F-8DF7-4899-9594-FD1D2B81334B}" dt="2021-04-19T07:53:35.781" v="1103" actId="14100"/>
          <ac:spMkLst>
            <pc:docMk/>
            <pc:sldMk cId="2816629662" sldId="432"/>
            <ac:spMk id="15" creationId="{B6F6218F-B4B9-406F-B418-980485A9DCA8}"/>
          </ac:spMkLst>
        </pc:spChg>
        <pc:picChg chg="mod">
          <ac:chgData name="Siniša ᵀᴴᴱ ᴼᴿᴵᴳᴵᴻᴬᴸ Wolfenstein" userId="215f646470bc261a" providerId="LiveId" clId="{B337BC4F-8DF7-4899-9594-FD1D2B81334B}" dt="2021-04-19T07:50:18.806" v="841" actId="1076"/>
          <ac:picMkLst>
            <pc:docMk/>
            <pc:sldMk cId="2816629662" sldId="432"/>
            <ac:picMk id="4" creationId="{1B2619D9-4F98-4A11-8FFE-57C7EB1F529A}"/>
          </ac:picMkLst>
        </pc:picChg>
      </pc:sldChg>
      <pc:sldChg chg="modSp ord modAnim">
        <pc:chgData name="Siniša ᵀᴴᴱ ᴼᴿᴵᴳᴵᴻᴬᴸ Wolfenstein" userId="215f646470bc261a" providerId="LiveId" clId="{B337BC4F-8DF7-4899-9594-FD1D2B81334B}" dt="2021-04-19T07:34:59.903" v="530"/>
        <pc:sldMkLst>
          <pc:docMk/>
          <pc:sldMk cId="386841859" sldId="436"/>
        </pc:sldMkLst>
        <pc:spChg chg="mod">
          <ac:chgData name="Siniša ᵀᴴᴱ ᴼᴿᴵᴳᴵᴻᴬᴸ Wolfenstein" userId="215f646470bc261a" providerId="LiveId" clId="{B337BC4F-8DF7-4899-9594-FD1D2B81334B}" dt="2021-04-19T07:34:53.201" v="529" actId="1036"/>
          <ac:spMkLst>
            <pc:docMk/>
            <pc:sldMk cId="386841859" sldId="436"/>
            <ac:spMk id="6" creationId="{010AB125-9086-4261-98B4-FC5A0801347C}"/>
          </ac:spMkLst>
        </pc:spChg>
        <pc:spChg chg="mod">
          <ac:chgData name="Siniša ᵀᴴᴱ ᴼᴿᴵᴳᴵᴻᴬᴸ Wolfenstein" userId="215f646470bc261a" providerId="LiveId" clId="{B337BC4F-8DF7-4899-9594-FD1D2B81334B}" dt="2021-04-19T07:27:09.947" v="245" actId="20577"/>
          <ac:spMkLst>
            <pc:docMk/>
            <pc:sldMk cId="386841859" sldId="436"/>
            <ac:spMk id="7" creationId="{0256D9EB-C20B-45FA-9F3D-124012366C9E}"/>
          </ac:spMkLst>
        </pc:spChg>
        <pc:picChg chg="mod">
          <ac:chgData name="Siniša ᵀᴴᴱ ᴼᴿᴵᴳᴵᴻᴬᴸ Wolfenstein" userId="215f646470bc261a" providerId="LiveId" clId="{B337BC4F-8DF7-4899-9594-FD1D2B81334B}" dt="2021-04-19T07:34:48.417" v="517" actId="1076"/>
          <ac:picMkLst>
            <pc:docMk/>
            <pc:sldMk cId="386841859" sldId="436"/>
            <ac:picMk id="2" creationId="{79AB126F-5218-4223-8FB3-6BD5D18FF2B3}"/>
          </ac:picMkLst>
        </pc:picChg>
        <pc:picChg chg="mod">
          <ac:chgData name="Siniša ᵀᴴᴱ ᴼᴿᴵᴳᴵᴻᴬᴸ Wolfenstein" userId="215f646470bc261a" providerId="LiveId" clId="{B337BC4F-8DF7-4899-9594-FD1D2B81334B}" dt="2021-04-19T07:27:01.433" v="242" actId="14826"/>
          <ac:picMkLst>
            <pc:docMk/>
            <pc:sldMk cId="386841859" sldId="436"/>
            <ac:picMk id="4" creationId="{1B2619D9-4F98-4A11-8FFE-57C7EB1F529A}"/>
          </ac:picMkLst>
        </pc:picChg>
      </pc:sldChg>
      <pc:sldChg chg="modSp ord modAnim">
        <pc:chgData name="Siniša ᵀᴴᴱ ᴼᴿᴵᴳᴵᴻᴬᴸ Wolfenstein" userId="215f646470bc261a" providerId="LiveId" clId="{B337BC4F-8DF7-4899-9594-FD1D2B81334B}" dt="2021-04-19T07:39:30.166" v="625"/>
        <pc:sldMkLst>
          <pc:docMk/>
          <pc:sldMk cId="369717677" sldId="440"/>
        </pc:sldMkLst>
        <pc:spChg chg="mod">
          <ac:chgData name="Siniša ᵀᴴᴱ ᴼᴿᴵᴳᴵᴻᴬᴸ Wolfenstein" userId="215f646470bc261a" providerId="LiveId" clId="{B337BC4F-8DF7-4899-9594-FD1D2B81334B}" dt="2021-04-19T07:39:24.647" v="624" actId="20577"/>
          <ac:spMkLst>
            <pc:docMk/>
            <pc:sldMk cId="369717677" sldId="440"/>
            <ac:spMk id="6" creationId="{010AB125-9086-4261-98B4-FC5A0801347C}"/>
          </ac:spMkLst>
        </pc:spChg>
        <pc:picChg chg="mod">
          <ac:chgData name="Siniša ᵀᴴᴱ ᴼᴿᴵᴳᴵᴻᴬᴸ Wolfenstein" userId="215f646470bc261a" providerId="LiveId" clId="{B337BC4F-8DF7-4899-9594-FD1D2B81334B}" dt="2021-04-19T07:38:37.635" v="535" actId="14100"/>
          <ac:picMkLst>
            <pc:docMk/>
            <pc:sldMk cId="369717677" sldId="440"/>
            <ac:picMk id="2" creationId="{B69E1C10-ACFD-49C4-B019-6B92ED78F85E}"/>
          </ac:picMkLst>
        </pc:picChg>
        <pc:picChg chg="mod">
          <ac:chgData name="Siniša ᵀᴴᴱ ᴼᴿᴵᴳᴵᴻᴬᴸ Wolfenstein" userId="215f646470bc261a" providerId="LiveId" clId="{B337BC4F-8DF7-4899-9594-FD1D2B81334B}" dt="2021-04-19T07:38:32.908" v="534" actId="14826"/>
          <ac:picMkLst>
            <pc:docMk/>
            <pc:sldMk cId="369717677" sldId="440"/>
            <ac:picMk id="4" creationId="{1B2619D9-4F98-4A11-8FFE-57C7EB1F529A}"/>
          </ac:picMkLst>
        </pc:picChg>
      </pc:sldChg>
      <pc:sldChg chg="modSp">
        <pc:chgData name="Siniša ᵀᴴᴱ ᴼᴿᴵᴳᴵᴻᴬᴸ Wolfenstein" userId="215f646470bc261a" providerId="LiveId" clId="{B337BC4F-8DF7-4899-9594-FD1D2B81334B}" dt="2021-04-19T09:11:28.635" v="2425" actId="20577"/>
        <pc:sldMkLst>
          <pc:docMk/>
          <pc:sldMk cId="1448836093" sldId="444"/>
        </pc:sldMkLst>
        <pc:spChg chg="mod">
          <ac:chgData name="Siniša ᵀᴴᴱ ᴼᴿᴵᴳᴵᴻᴬᴸ Wolfenstein" userId="215f646470bc261a" providerId="LiveId" clId="{B337BC4F-8DF7-4899-9594-FD1D2B81334B}" dt="2021-04-19T09:11:28.635" v="2425" actId="20577"/>
          <ac:spMkLst>
            <pc:docMk/>
            <pc:sldMk cId="1448836093" sldId="444"/>
            <ac:spMk id="18" creationId="{8619A0A9-4971-4637-BA0B-39A4F5D24D27}"/>
          </ac:spMkLst>
        </pc:spChg>
      </pc:sldChg>
      <pc:sldChg chg="addSp delSp modSp ord delAnim modAnim">
        <pc:chgData name="Siniša ᵀᴴᴱ ᴼᴿᴵᴳᴵᴻᴬᴸ Wolfenstein" userId="215f646470bc261a" providerId="LiveId" clId="{B337BC4F-8DF7-4899-9594-FD1D2B81334B}" dt="2021-04-19T07:48:59.679" v="835"/>
        <pc:sldMkLst>
          <pc:docMk/>
          <pc:sldMk cId="3065940442" sldId="457"/>
        </pc:sldMkLst>
        <pc:spChg chg="add mod">
          <ac:chgData name="Siniša ᵀᴴᴱ ᴼᴿᴵᴳᴵᴻᴬᴸ Wolfenstein" userId="215f646470bc261a" providerId="LiveId" clId="{B337BC4F-8DF7-4899-9594-FD1D2B81334B}" dt="2021-04-19T07:48:41.582" v="834" actId="207"/>
          <ac:spMkLst>
            <pc:docMk/>
            <pc:sldMk cId="3065940442" sldId="457"/>
            <ac:spMk id="5" creationId="{0BD9D140-ACC9-4568-87F1-19323C44BC16}"/>
          </ac:spMkLst>
        </pc:spChg>
        <pc:spChg chg="mod">
          <ac:chgData name="Siniša ᵀᴴᴱ ᴼᴿᴵᴳᴵᴻᴬᴸ Wolfenstein" userId="215f646470bc261a" providerId="LiveId" clId="{B337BC4F-8DF7-4899-9594-FD1D2B81334B}" dt="2021-04-19T07:45:04.661" v="705" actId="14100"/>
          <ac:spMkLst>
            <pc:docMk/>
            <pc:sldMk cId="3065940442" sldId="457"/>
            <ac:spMk id="6" creationId="{010AB125-9086-4261-98B4-FC5A0801347C}"/>
          </ac:spMkLst>
        </pc:spChg>
        <pc:spChg chg="mod">
          <ac:chgData name="Siniša ᵀᴴᴱ ᴼᴿᴵᴳᴵᴻᴬᴸ Wolfenstein" userId="215f646470bc261a" providerId="LiveId" clId="{B337BC4F-8DF7-4899-9594-FD1D2B81334B}" dt="2021-04-19T07:42:01.783" v="633" actId="20577"/>
          <ac:spMkLst>
            <pc:docMk/>
            <pc:sldMk cId="3065940442" sldId="457"/>
            <ac:spMk id="7" creationId="{0256D9EB-C20B-45FA-9F3D-124012366C9E}"/>
          </ac:spMkLst>
        </pc:spChg>
        <pc:spChg chg="del">
          <ac:chgData name="Siniša ᵀᴴᴱ ᴼᴿᴵᴳᴵᴻᴬᴸ Wolfenstein" userId="215f646470bc261a" providerId="LiveId" clId="{B337BC4F-8DF7-4899-9594-FD1D2B81334B}" dt="2021-04-19T07:42:05.999" v="634" actId="478"/>
          <ac:spMkLst>
            <pc:docMk/>
            <pc:sldMk cId="3065940442" sldId="457"/>
            <ac:spMk id="8" creationId="{F2F7DCEB-C654-49DA-A61F-41B631CC1888}"/>
          </ac:spMkLst>
        </pc:spChg>
        <pc:spChg chg="del">
          <ac:chgData name="Siniša ᵀᴴᴱ ᴼᴿᴵᴳᴵᴻᴬᴸ Wolfenstein" userId="215f646470bc261a" providerId="LiveId" clId="{B337BC4F-8DF7-4899-9594-FD1D2B81334B}" dt="2021-04-19T07:41:51.236" v="630" actId="478"/>
          <ac:spMkLst>
            <pc:docMk/>
            <pc:sldMk cId="3065940442" sldId="457"/>
            <ac:spMk id="9" creationId="{6D4168B5-776C-4E31-B87F-048484A258F8}"/>
          </ac:spMkLst>
        </pc:spChg>
        <pc:picChg chg="mod">
          <ac:chgData name="Siniša ᵀᴴᴱ ᴼᴿᴵᴳᴵᴻᴬᴸ Wolfenstein" userId="215f646470bc261a" providerId="LiveId" clId="{B337BC4F-8DF7-4899-9594-FD1D2B81334B}" dt="2021-04-19T07:42:49.460" v="639" actId="14100"/>
          <ac:picMkLst>
            <pc:docMk/>
            <pc:sldMk cId="3065940442" sldId="457"/>
            <ac:picMk id="2" creationId="{79AB126F-5218-4223-8FB3-6BD5D18FF2B3}"/>
          </ac:picMkLst>
        </pc:picChg>
        <pc:picChg chg="del">
          <ac:chgData name="Siniša ᵀᴴᴱ ᴼᴿᴵᴳᴵᴻᴬᴸ Wolfenstein" userId="215f646470bc261a" providerId="LiveId" clId="{B337BC4F-8DF7-4899-9594-FD1D2B81334B}" dt="2021-04-19T07:41:49.456" v="629" actId="478"/>
          <ac:picMkLst>
            <pc:docMk/>
            <pc:sldMk cId="3065940442" sldId="457"/>
            <ac:picMk id="3" creationId="{0428AD00-C961-4CC2-A4AF-6C1FFE08B936}"/>
          </ac:picMkLst>
        </pc:picChg>
        <pc:picChg chg="mod">
          <ac:chgData name="Siniša ᵀᴴᴱ ᴼᴿᴵᴳᴵᴻᴬᴸ Wolfenstein" userId="215f646470bc261a" providerId="LiveId" clId="{B337BC4F-8DF7-4899-9594-FD1D2B81334B}" dt="2021-04-19T07:41:47.983" v="628" actId="14826"/>
          <ac:picMkLst>
            <pc:docMk/>
            <pc:sldMk cId="3065940442" sldId="457"/>
            <ac:picMk id="4" creationId="{1B2619D9-4F98-4A11-8FFE-57C7EB1F529A}"/>
          </ac:picMkLst>
        </pc:picChg>
      </pc:sldChg>
      <pc:sldChg chg="modSp del">
        <pc:chgData name="Siniša ᵀᴴᴱ ᴼᴿᴵᴳᴵᴻᴬᴸ Wolfenstein" userId="215f646470bc261a" providerId="LiveId" clId="{B337BC4F-8DF7-4899-9594-FD1D2B81334B}" dt="2021-04-19T09:08:46.572" v="2275" actId="2696"/>
        <pc:sldMkLst>
          <pc:docMk/>
          <pc:sldMk cId="4188146968" sldId="459"/>
        </pc:sldMkLst>
        <pc:picChg chg="mod">
          <ac:chgData name="Siniša ᵀᴴᴱ ᴼᴿᴵᴳᴵᴻᴬᴸ Wolfenstein" userId="215f646470bc261a" providerId="LiveId" clId="{B337BC4F-8DF7-4899-9594-FD1D2B81334B}" dt="2021-04-19T07:24:38.601" v="225" actId="1076"/>
          <ac:picMkLst>
            <pc:docMk/>
            <pc:sldMk cId="4188146968" sldId="459"/>
            <ac:picMk id="4" creationId="{1B2619D9-4F98-4A11-8FFE-57C7EB1F529A}"/>
          </ac:picMkLst>
        </pc:picChg>
      </pc:sldChg>
      <pc:sldChg chg="modSp del">
        <pc:chgData name="Siniša ᵀᴴᴱ ᴼᴿᴵᴳᴵᴻᴬᴸ Wolfenstein" userId="215f646470bc261a" providerId="LiveId" clId="{B337BC4F-8DF7-4899-9594-FD1D2B81334B}" dt="2021-04-19T09:08:47.429" v="2276" actId="2696"/>
        <pc:sldMkLst>
          <pc:docMk/>
          <pc:sldMk cId="2121622066" sldId="464"/>
        </pc:sldMkLst>
        <pc:picChg chg="mod">
          <ac:chgData name="Siniša ᵀᴴᴱ ᴼᴿᴵᴳᴵᴻᴬᴸ Wolfenstein" userId="215f646470bc261a" providerId="LiveId" clId="{B337BC4F-8DF7-4899-9594-FD1D2B81334B}" dt="2021-04-19T07:24:37.839" v="223" actId="1076"/>
          <ac:picMkLst>
            <pc:docMk/>
            <pc:sldMk cId="2121622066" sldId="464"/>
            <ac:picMk id="2" creationId="{B69E1C10-ACFD-49C4-B019-6B92ED78F85E}"/>
          </ac:picMkLst>
        </pc:picChg>
        <pc:picChg chg="mod">
          <ac:chgData name="Siniša ᵀᴴᴱ ᴼᴿᴵᴳᴵᴻᴬᴸ Wolfenstein" userId="215f646470bc261a" providerId="LiveId" clId="{B337BC4F-8DF7-4899-9594-FD1D2B81334B}" dt="2021-04-19T07:24:38.039" v="224" actId="1076"/>
          <ac:picMkLst>
            <pc:docMk/>
            <pc:sldMk cId="2121622066" sldId="464"/>
            <ac:picMk id="4" creationId="{1B2619D9-4F98-4A11-8FFE-57C7EB1F529A}"/>
          </ac:picMkLst>
        </pc:picChg>
      </pc:sldChg>
      <pc:sldChg chg="modSp del ord">
        <pc:chgData name="Siniša ᵀᴴᴱ ᴼᴿᴵᴳᴵᴻᴬᴸ Wolfenstein" userId="215f646470bc261a" providerId="LiveId" clId="{B337BC4F-8DF7-4899-9594-FD1D2B81334B}" dt="2021-04-19T09:08:48.182" v="2277" actId="2696"/>
        <pc:sldMkLst>
          <pc:docMk/>
          <pc:sldMk cId="3553558926" sldId="465"/>
        </pc:sldMkLst>
        <pc:picChg chg="mod">
          <ac:chgData name="Siniša ᵀᴴᴱ ᴼᴿᴵᴳᴵᴻᴬᴸ Wolfenstein" userId="215f646470bc261a" providerId="LiveId" clId="{B337BC4F-8DF7-4899-9594-FD1D2B81334B}" dt="2021-04-19T07:24:35.219" v="220" actId="1076"/>
          <ac:picMkLst>
            <pc:docMk/>
            <pc:sldMk cId="3553558926" sldId="465"/>
            <ac:picMk id="4" creationId="{1B2619D9-4F98-4A11-8FFE-57C7EB1F529A}"/>
          </ac:picMkLst>
        </pc:picChg>
      </pc:sldChg>
      <pc:sldChg chg="modSp del">
        <pc:chgData name="Siniša ᵀᴴᴱ ᴼᴿᴵᴳᴵᴻᴬᴸ Wolfenstein" userId="215f646470bc261a" providerId="LiveId" clId="{B337BC4F-8DF7-4899-9594-FD1D2B81334B}" dt="2021-04-19T09:08:49.614" v="2278" actId="2696"/>
        <pc:sldMkLst>
          <pc:docMk/>
          <pc:sldMk cId="2865821958" sldId="466"/>
        </pc:sldMkLst>
        <pc:picChg chg="mod">
          <ac:chgData name="Siniša ᵀᴴᴱ ᴼᴿᴵᴳᴵᴻᴬᴸ Wolfenstein" userId="215f646470bc261a" providerId="LiveId" clId="{B337BC4F-8DF7-4899-9594-FD1D2B81334B}" dt="2021-04-19T07:24:34.982" v="219" actId="1076"/>
          <ac:picMkLst>
            <pc:docMk/>
            <pc:sldMk cId="2865821958" sldId="466"/>
            <ac:picMk id="4" creationId="{1B2619D9-4F98-4A11-8FFE-57C7EB1F529A}"/>
          </ac:picMkLst>
        </pc:picChg>
      </pc:sldChg>
      <pc:sldChg chg="modSp del">
        <pc:chgData name="Siniša ᵀᴴᴱ ᴼᴿᴵᴳᴵᴻᴬᴸ Wolfenstein" userId="215f646470bc261a" providerId="LiveId" clId="{B337BC4F-8DF7-4899-9594-FD1D2B81334B}" dt="2021-04-19T09:08:50.338" v="2279" actId="2696"/>
        <pc:sldMkLst>
          <pc:docMk/>
          <pc:sldMk cId="2817913401" sldId="467"/>
        </pc:sldMkLst>
        <pc:picChg chg="mod">
          <ac:chgData name="Siniša ᵀᴴᴱ ᴼᴿᴵᴳᴵᴻᴬᴸ Wolfenstein" userId="215f646470bc261a" providerId="LiveId" clId="{B337BC4F-8DF7-4899-9594-FD1D2B81334B}" dt="2021-04-19T07:24:34.798" v="218" actId="1076"/>
          <ac:picMkLst>
            <pc:docMk/>
            <pc:sldMk cId="2817913401" sldId="467"/>
            <ac:picMk id="4" creationId="{1B2619D9-4F98-4A11-8FFE-57C7EB1F529A}"/>
          </ac:picMkLst>
        </pc:picChg>
      </pc:sldChg>
      <pc:sldChg chg="modSp del">
        <pc:chgData name="Siniša ᵀᴴᴱ ᴼᴿᴵᴳᴵᴻᴬᴸ Wolfenstein" userId="215f646470bc261a" providerId="LiveId" clId="{B337BC4F-8DF7-4899-9594-FD1D2B81334B}" dt="2021-04-19T09:08:51.169" v="2280" actId="2696"/>
        <pc:sldMkLst>
          <pc:docMk/>
          <pc:sldMk cId="588955196" sldId="468"/>
        </pc:sldMkLst>
        <pc:picChg chg="mod">
          <ac:chgData name="Siniša ᵀᴴᴱ ᴼᴿᴵᴳᴵᴻᴬᴸ Wolfenstein" userId="215f646470bc261a" providerId="LiveId" clId="{B337BC4F-8DF7-4899-9594-FD1D2B81334B}" dt="2021-04-19T07:24:34.598" v="217" actId="1076"/>
          <ac:picMkLst>
            <pc:docMk/>
            <pc:sldMk cId="588955196" sldId="468"/>
            <ac:picMk id="4" creationId="{1B2619D9-4F98-4A11-8FFE-57C7EB1F529A}"/>
          </ac:picMkLst>
        </pc:picChg>
      </pc:sldChg>
      <pc:sldChg chg="addSp delSp modSp ord delAnim modAnim">
        <pc:chgData name="Siniša ᵀᴴᴱ ᴼᴿᴵᴳᴵᴻᴬᴸ Wolfenstein" userId="215f646470bc261a" providerId="LiveId" clId="{B337BC4F-8DF7-4899-9594-FD1D2B81334B}" dt="2021-04-19T08:01:02.986" v="1317" actId="1037"/>
        <pc:sldMkLst>
          <pc:docMk/>
          <pc:sldMk cId="1690226049" sldId="469"/>
        </pc:sldMkLst>
        <pc:spChg chg="mod">
          <ac:chgData name="Siniša ᵀᴴᴱ ᴼᴿᴵᴳᴵᴻᴬᴸ Wolfenstein" userId="215f646470bc261a" providerId="LiveId" clId="{B337BC4F-8DF7-4899-9594-FD1D2B81334B}" dt="2021-04-19T07:56:53.232" v="1145" actId="14100"/>
          <ac:spMkLst>
            <pc:docMk/>
            <pc:sldMk cId="1690226049" sldId="469"/>
            <ac:spMk id="6" creationId="{010AB125-9086-4261-98B4-FC5A0801347C}"/>
          </ac:spMkLst>
        </pc:spChg>
        <pc:spChg chg="mod">
          <ac:chgData name="Siniša ᵀᴴᴱ ᴼᴿᴵᴳᴵᴻᴬᴸ Wolfenstein" userId="215f646470bc261a" providerId="LiveId" clId="{B337BC4F-8DF7-4899-9594-FD1D2B81334B}" dt="2021-04-19T07:54:42.142" v="1112" actId="20577"/>
          <ac:spMkLst>
            <pc:docMk/>
            <pc:sldMk cId="1690226049" sldId="469"/>
            <ac:spMk id="7" creationId="{0256D9EB-C20B-45FA-9F3D-124012366C9E}"/>
          </ac:spMkLst>
        </pc:spChg>
        <pc:spChg chg="del">
          <ac:chgData name="Siniša ᵀᴴᴱ ᴼᴿᴵᴳᴵᴻᴬᴸ Wolfenstein" userId="215f646470bc261a" providerId="LiveId" clId="{B337BC4F-8DF7-4899-9594-FD1D2B81334B}" dt="2021-04-19T07:54:27.725" v="1109" actId="478"/>
          <ac:spMkLst>
            <pc:docMk/>
            <pc:sldMk cId="1690226049" sldId="469"/>
            <ac:spMk id="8" creationId="{8087D8F3-76F1-49BE-B3F4-D61694BDC5AF}"/>
          </ac:spMkLst>
        </pc:spChg>
        <pc:spChg chg="del">
          <ac:chgData name="Siniša ᵀᴴᴱ ᴼᴿᴵᴳᴵᴻᴬᴸ Wolfenstein" userId="215f646470bc261a" providerId="LiveId" clId="{B337BC4F-8DF7-4899-9594-FD1D2B81334B}" dt="2021-04-19T07:54:27.725" v="1109" actId="478"/>
          <ac:spMkLst>
            <pc:docMk/>
            <pc:sldMk cId="1690226049" sldId="469"/>
            <ac:spMk id="9" creationId="{3C9B201C-5745-4B3E-B49F-6C3281601774}"/>
          </ac:spMkLst>
        </pc:spChg>
        <pc:spChg chg="del">
          <ac:chgData name="Siniša ᵀᴴᴱ ᴼᴿᴵᴳᴵᴻᴬᴸ Wolfenstein" userId="215f646470bc261a" providerId="LiveId" clId="{B337BC4F-8DF7-4899-9594-FD1D2B81334B}" dt="2021-04-19T07:54:27.725" v="1109" actId="478"/>
          <ac:spMkLst>
            <pc:docMk/>
            <pc:sldMk cId="1690226049" sldId="469"/>
            <ac:spMk id="10" creationId="{959B6BF5-AB59-4F8E-870C-C14BD3C2E522}"/>
          </ac:spMkLst>
        </pc:spChg>
        <pc:spChg chg="del">
          <ac:chgData name="Siniša ᵀᴴᴱ ᴼᴿᴵᴳᴵᴻᴬᴸ Wolfenstein" userId="215f646470bc261a" providerId="LiveId" clId="{B337BC4F-8DF7-4899-9594-FD1D2B81334B}" dt="2021-04-19T07:54:27.725" v="1109" actId="478"/>
          <ac:spMkLst>
            <pc:docMk/>
            <pc:sldMk cId="1690226049" sldId="469"/>
            <ac:spMk id="11" creationId="{900AFFB7-BB5B-4F4A-BE04-1FFC157F42B8}"/>
          </ac:spMkLst>
        </pc:spChg>
        <pc:spChg chg="del">
          <ac:chgData name="Siniša ᵀᴴᴱ ᴼᴿᴵᴳᴵᴻᴬᴸ Wolfenstein" userId="215f646470bc261a" providerId="LiveId" clId="{B337BC4F-8DF7-4899-9594-FD1D2B81334B}" dt="2021-04-19T07:54:27.725" v="1109" actId="478"/>
          <ac:spMkLst>
            <pc:docMk/>
            <pc:sldMk cId="1690226049" sldId="469"/>
            <ac:spMk id="12" creationId="{5A34A91C-F93F-4D93-92E1-25F1183504DD}"/>
          </ac:spMkLst>
        </pc:spChg>
        <pc:spChg chg="del">
          <ac:chgData name="Siniša ᵀᴴᴱ ᴼᴿᴵᴳᴵᴻᴬᴸ Wolfenstein" userId="215f646470bc261a" providerId="LiveId" clId="{B337BC4F-8DF7-4899-9594-FD1D2B81334B}" dt="2021-04-19T07:54:27.725" v="1109" actId="478"/>
          <ac:spMkLst>
            <pc:docMk/>
            <pc:sldMk cId="1690226049" sldId="469"/>
            <ac:spMk id="13" creationId="{8E626DFE-A306-4BD7-BFA7-DF241B3A90BB}"/>
          </ac:spMkLst>
        </pc:spChg>
        <pc:spChg chg="add mod">
          <ac:chgData name="Siniša ᵀᴴᴱ ᴼᴿᴵᴳᴵᴻᴬᴸ Wolfenstein" userId="215f646470bc261a" providerId="LiveId" clId="{B337BC4F-8DF7-4899-9594-FD1D2B81334B}" dt="2021-04-19T07:57:30.891" v="1149" actId="1076"/>
          <ac:spMkLst>
            <pc:docMk/>
            <pc:sldMk cId="1690226049" sldId="469"/>
            <ac:spMk id="14" creationId="{158C5949-5DA1-4809-9666-AED045466C2E}"/>
          </ac:spMkLst>
        </pc:spChg>
        <pc:spChg chg="add mod">
          <ac:chgData name="Siniša ᵀᴴᴱ ᴼᴿᴵᴳᴵᴻᴬᴸ Wolfenstein" userId="215f646470bc261a" providerId="LiveId" clId="{B337BC4F-8DF7-4899-9594-FD1D2B81334B}" dt="2021-04-19T07:57:43.296" v="1161" actId="1036"/>
          <ac:spMkLst>
            <pc:docMk/>
            <pc:sldMk cId="1690226049" sldId="469"/>
            <ac:spMk id="15" creationId="{769E6E39-B648-4511-9ECA-B28A3B2B82A8}"/>
          </ac:spMkLst>
        </pc:spChg>
        <pc:spChg chg="add mod">
          <ac:chgData name="Siniša ᵀᴴᴱ ᴼᴿᴵᴳᴵᴻᴬᴸ Wolfenstein" userId="215f646470bc261a" providerId="LiveId" clId="{B337BC4F-8DF7-4899-9594-FD1D2B81334B}" dt="2021-04-19T07:57:53.511" v="1165" actId="1035"/>
          <ac:spMkLst>
            <pc:docMk/>
            <pc:sldMk cId="1690226049" sldId="469"/>
            <ac:spMk id="16" creationId="{A409D054-099C-4CE2-9667-5DF7518ABC00}"/>
          </ac:spMkLst>
        </pc:spChg>
        <pc:spChg chg="add mod">
          <ac:chgData name="Siniša ᵀᴴᴱ ᴼᴿᴵᴳᴵᴻᴬᴸ Wolfenstein" userId="215f646470bc261a" providerId="LiveId" clId="{B337BC4F-8DF7-4899-9594-FD1D2B81334B}" dt="2021-04-19T07:58:06.666" v="1168" actId="1076"/>
          <ac:spMkLst>
            <pc:docMk/>
            <pc:sldMk cId="1690226049" sldId="469"/>
            <ac:spMk id="17" creationId="{E42DBB35-A56B-4F7C-A8F5-E42B63AEBEB7}"/>
          </ac:spMkLst>
        </pc:spChg>
        <pc:spChg chg="add mod">
          <ac:chgData name="Siniša ᵀᴴᴱ ᴼᴿᴵᴳᴵᴻᴬᴸ Wolfenstein" userId="215f646470bc261a" providerId="LiveId" clId="{B337BC4F-8DF7-4899-9594-FD1D2B81334B}" dt="2021-04-19T07:58:21.768" v="1173" actId="1036"/>
          <ac:spMkLst>
            <pc:docMk/>
            <pc:sldMk cId="1690226049" sldId="469"/>
            <ac:spMk id="18" creationId="{9623075B-0FCA-4151-86B9-23468B79FDC7}"/>
          </ac:spMkLst>
        </pc:spChg>
        <pc:spChg chg="add mod">
          <ac:chgData name="Siniša ᵀᴴᴱ ᴼᴿᴵᴳᴵᴻᴬᴸ Wolfenstein" userId="215f646470bc261a" providerId="LiveId" clId="{B337BC4F-8DF7-4899-9594-FD1D2B81334B}" dt="2021-04-19T07:58:31.392" v="1177" actId="1035"/>
          <ac:spMkLst>
            <pc:docMk/>
            <pc:sldMk cId="1690226049" sldId="469"/>
            <ac:spMk id="19" creationId="{4E58337F-FA6B-4AAB-89A6-4908337AF9EC}"/>
          </ac:spMkLst>
        </pc:spChg>
        <pc:spChg chg="add mod">
          <ac:chgData name="Siniša ᵀᴴᴱ ᴼᴿᴵᴳᴵᴻᴬᴸ Wolfenstein" userId="215f646470bc261a" providerId="LiveId" clId="{B337BC4F-8DF7-4899-9594-FD1D2B81334B}" dt="2021-04-19T07:58:55.391" v="1198" actId="1037"/>
          <ac:spMkLst>
            <pc:docMk/>
            <pc:sldMk cId="1690226049" sldId="469"/>
            <ac:spMk id="20" creationId="{07BCAF55-5731-4AD6-9366-58B8B815AE71}"/>
          </ac:spMkLst>
        </pc:spChg>
        <pc:spChg chg="add mod">
          <ac:chgData name="Siniša ᵀᴴᴱ ᴼᴿᴵᴳᴵᴻᴬᴸ Wolfenstein" userId="215f646470bc261a" providerId="LiveId" clId="{B337BC4F-8DF7-4899-9594-FD1D2B81334B}" dt="2021-04-19T07:59:19.786" v="1216" actId="1076"/>
          <ac:spMkLst>
            <pc:docMk/>
            <pc:sldMk cId="1690226049" sldId="469"/>
            <ac:spMk id="21" creationId="{D3954AC7-1E27-43A7-A21C-3494C146C4D8}"/>
          </ac:spMkLst>
        </pc:spChg>
        <pc:spChg chg="add mod">
          <ac:chgData name="Siniša ᵀᴴᴱ ᴼᴿᴵᴳᴵᴻᴬᴸ Wolfenstein" userId="215f646470bc261a" providerId="LiveId" clId="{B337BC4F-8DF7-4899-9594-FD1D2B81334B}" dt="2021-04-19T07:59:36.598" v="1241" actId="20577"/>
          <ac:spMkLst>
            <pc:docMk/>
            <pc:sldMk cId="1690226049" sldId="469"/>
            <ac:spMk id="22" creationId="{80DB028F-971E-479E-9B35-D2C2ECEB8EBF}"/>
          </ac:spMkLst>
        </pc:spChg>
        <pc:spChg chg="add mod">
          <ac:chgData name="Siniša ᵀᴴᴱ ᴼᴿᴵᴳᴵᴻᴬᴸ Wolfenstein" userId="215f646470bc261a" providerId="LiveId" clId="{B337BC4F-8DF7-4899-9594-FD1D2B81334B}" dt="2021-04-19T08:00:20.531" v="1265" actId="1076"/>
          <ac:spMkLst>
            <pc:docMk/>
            <pc:sldMk cId="1690226049" sldId="469"/>
            <ac:spMk id="23" creationId="{DE525297-D284-4820-937B-EAE474A1E686}"/>
          </ac:spMkLst>
        </pc:spChg>
        <pc:spChg chg="add mod">
          <ac:chgData name="Siniša ᵀᴴᴱ ᴼᴿᴵᴳᴵᴻᴬᴸ Wolfenstein" userId="215f646470bc261a" providerId="LiveId" clId="{B337BC4F-8DF7-4899-9594-FD1D2B81334B}" dt="2021-04-19T08:00:39.240" v="1289" actId="20577"/>
          <ac:spMkLst>
            <pc:docMk/>
            <pc:sldMk cId="1690226049" sldId="469"/>
            <ac:spMk id="24" creationId="{58C5F258-DA47-4E41-AB96-F0953E49DB93}"/>
          </ac:spMkLst>
        </pc:spChg>
        <pc:spChg chg="add mod">
          <ac:chgData name="Siniša ᵀᴴᴱ ᴼᴿᴵᴳᴵᴻᴬᴸ Wolfenstein" userId="215f646470bc261a" providerId="LiveId" clId="{B337BC4F-8DF7-4899-9594-FD1D2B81334B}" dt="2021-04-19T08:01:02.986" v="1317" actId="1037"/>
          <ac:spMkLst>
            <pc:docMk/>
            <pc:sldMk cId="1690226049" sldId="469"/>
            <ac:spMk id="25" creationId="{D7478A2F-7480-49A4-B78C-A510472A6D7B}"/>
          </ac:spMkLst>
        </pc:spChg>
        <pc:picChg chg="mod">
          <ac:chgData name="Siniša ᵀᴴᴱ ᴼᴿᴵᴳᴵᴻᴬᴸ Wolfenstein" userId="215f646470bc261a" providerId="LiveId" clId="{B337BC4F-8DF7-4899-9594-FD1D2B81334B}" dt="2021-04-19T07:55:49.374" v="1117" actId="1076"/>
          <ac:picMkLst>
            <pc:docMk/>
            <pc:sldMk cId="1690226049" sldId="469"/>
            <ac:picMk id="2" creationId="{79AB126F-5218-4223-8FB3-6BD5D18FF2B3}"/>
          </ac:picMkLst>
        </pc:picChg>
        <pc:picChg chg="mod">
          <ac:chgData name="Siniša ᵀᴴᴱ ᴼᴿᴵᴳᴵᴻᴬᴸ Wolfenstein" userId="215f646470bc261a" providerId="LiveId" clId="{B337BC4F-8DF7-4899-9594-FD1D2B81334B}" dt="2021-04-19T07:55:09.397" v="1113" actId="14826"/>
          <ac:picMkLst>
            <pc:docMk/>
            <pc:sldMk cId="1690226049" sldId="469"/>
            <ac:picMk id="4" creationId="{1B2619D9-4F98-4A11-8FFE-57C7EB1F529A}"/>
          </ac:picMkLst>
        </pc:picChg>
      </pc:sldChg>
      <pc:sldChg chg="modSp del">
        <pc:chgData name="Siniša ᵀᴴᴱ ᴼᴿᴵᴳᴵᴻᴬᴸ Wolfenstein" userId="215f646470bc261a" providerId="LiveId" clId="{B337BC4F-8DF7-4899-9594-FD1D2B81334B}" dt="2021-04-19T09:08:51.963" v="2281" actId="2696"/>
        <pc:sldMkLst>
          <pc:docMk/>
          <pc:sldMk cId="4061424107" sldId="470"/>
        </pc:sldMkLst>
        <pc:picChg chg="mod">
          <ac:chgData name="Siniša ᵀᴴᴱ ᴼᴿᴵᴳᴵᴻᴬᴸ Wolfenstein" userId="215f646470bc261a" providerId="LiveId" clId="{B337BC4F-8DF7-4899-9594-FD1D2B81334B}" dt="2021-04-19T07:24:34.413" v="216" actId="1076"/>
          <ac:picMkLst>
            <pc:docMk/>
            <pc:sldMk cId="4061424107" sldId="470"/>
            <ac:picMk id="4" creationId="{1B2619D9-4F98-4A11-8FFE-57C7EB1F529A}"/>
          </ac:picMkLst>
        </pc:picChg>
      </pc:sldChg>
      <pc:sldChg chg="addSp delSp new add del">
        <pc:chgData name="Siniša ᵀᴴᴱ ᴼᴿᴵᴳᴵᴻᴬᴸ Wolfenstein" userId="215f646470bc261a" providerId="LiveId" clId="{B337BC4F-8DF7-4899-9594-FD1D2B81334B}" dt="2021-04-19T17:01:05.887" v="3191" actId="2696"/>
        <pc:sldMkLst>
          <pc:docMk/>
          <pc:sldMk cId="2304801936" sldId="471"/>
        </pc:sldMkLst>
        <pc:spChg chg="del">
          <ac:chgData name="Siniša ᵀᴴᴱ ᴼᴿᴵᴳᴵᴻᴬᴸ Wolfenstein" userId="215f646470bc261a" providerId="LiveId" clId="{B337BC4F-8DF7-4899-9594-FD1D2B81334B}" dt="2021-04-19T07:25:11.511" v="231" actId="478"/>
          <ac:spMkLst>
            <pc:docMk/>
            <pc:sldMk cId="2304801936" sldId="471"/>
            <ac:spMk id="2" creationId="{795261D1-99BF-468C-A711-4459642C7292}"/>
          </ac:spMkLst>
        </pc:spChg>
        <pc:spChg chg="del">
          <ac:chgData name="Siniša ᵀᴴᴱ ᴼᴿᴵᴳᴵᴻᴬᴸ Wolfenstein" userId="215f646470bc261a" providerId="LiveId" clId="{B337BC4F-8DF7-4899-9594-FD1D2B81334B}" dt="2021-04-19T07:25:11.511" v="231" actId="478"/>
          <ac:spMkLst>
            <pc:docMk/>
            <pc:sldMk cId="2304801936" sldId="471"/>
            <ac:spMk id="3" creationId="{1D1BE4DD-B330-4DFB-B050-DDE3C2C9ECA6}"/>
          </ac:spMkLst>
        </pc:spChg>
        <pc:picChg chg="add del">
          <ac:chgData name="Siniša ᵀᴴᴱ ᴼᴿᴵᴳᴵᴻᴬᴸ Wolfenstein" userId="215f646470bc261a" providerId="LiveId" clId="{B337BC4F-8DF7-4899-9594-FD1D2B81334B}" dt="2021-04-19T16:57:25.123" v="2440" actId="21"/>
          <ac:picMkLst>
            <pc:docMk/>
            <pc:sldMk cId="2304801936" sldId="471"/>
            <ac:picMk id="2" creationId="{B080661B-F001-4E83-BE9D-1067832DF8D3}"/>
          </ac:picMkLst>
        </pc:picChg>
      </pc:sldChg>
      <pc:sldChg chg="modSp add ord modAnim">
        <pc:chgData name="Siniša ᵀᴴᴱ ᴼᴿᴵᴳᴵᴻᴬᴸ Wolfenstein" userId="215f646470bc261a" providerId="LiveId" clId="{B337BC4F-8DF7-4899-9594-FD1D2B81334B}" dt="2021-04-19T16:54:04.703" v="2427"/>
        <pc:sldMkLst>
          <pc:docMk/>
          <pc:sldMk cId="3223210246" sldId="472"/>
        </pc:sldMkLst>
        <pc:spChg chg="mod">
          <ac:chgData name="Siniša ᵀᴴᴱ ᴼᴿᴵᴳᴵᴻᴬᴸ Wolfenstein" userId="215f646470bc261a" providerId="LiveId" clId="{B337BC4F-8DF7-4899-9594-FD1D2B81334B}" dt="2021-04-19T08:24:24.480" v="1800" actId="14100"/>
          <ac:spMkLst>
            <pc:docMk/>
            <pc:sldMk cId="3223210246" sldId="472"/>
            <ac:spMk id="6" creationId="{010AB125-9086-4261-98B4-FC5A0801347C}"/>
          </ac:spMkLst>
        </pc:spChg>
        <pc:spChg chg="mod">
          <ac:chgData name="Siniša ᵀᴴᴱ ᴼᴿᴵᴳᴵᴻᴬᴸ Wolfenstein" userId="215f646470bc261a" providerId="LiveId" clId="{B337BC4F-8DF7-4899-9594-FD1D2B81334B}" dt="2021-04-19T08:14:28.728" v="1613" actId="20577"/>
          <ac:spMkLst>
            <pc:docMk/>
            <pc:sldMk cId="3223210246" sldId="472"/>
            <ac:spMk id="7" creationId="{0256D9EB-C20B-45FA-9F3D-124012366C9E}"/>
          </ac:spMkLst>
        </pc:spChg>
        <pc:picChg chg="mod">
          <ac:chgData name="Siniša ᵀᴴᴱ ᴼᴿᴵᴳᴵᴻᴬᴸ Wolfenstein" userId="215f646470bc261a" providerId="LiveId" clId="{B337BC4F-8DF7-4899-9594-FD1D2B81334B}" dt="2021-04-19T08:16:44.588" v="1662" actId="1076"/>
          <ac:picMkLst>
            <pc:docMk/>
            <pc:sldMk cId="3223210246" sldId="472"/>
            <ac:picMk id="2" creationId="{79AB126F-5218-4223-8FB3-6BD5D18FF2B3}"/>
          </ac:picMkLst>
        </pc:picChg>
        <pc:picChg chg="mod">
          <ac:chgData name="Siniša ᵀᴴᴱ ᴼᴿᴵᴳᴵᴻᴬᴸ Wolfenstein" userId="215f646470bc261a" providerId="LiveId" clId="{B337BC4F-8DF7-4899-9594-FD1D2B81334B}" dt="2021-04-19T08:14:36.223" v="1614" actId="14826"/>
          <ac:picMkLst>
            <pc:docMk/>
            <pc:sldMk cId="3223210246" sldId="472"/>
            <ac:picMk id="4" creationId="{1B2619D9-4F98-4A11-8FFE-57C7EB1F529A}"/>
          </ac:picMkLst>
        </pc:picChg>
      </pc:sldChg>
      <pc:sldChg chg="add del">
        <pc:chgData name="Siniša ᵀᴴᴱ ᴼᴿᴵᴳᴵᴻᴬᴸ Wolfenstein" userId="215f646470bc261a" providerId="LiveId" clId="{B337BC4F-8DF7-4899-9594-FD1D2B81334B}" dt="2021-04-19T07:49:43.347" v="838" actId="2696"/>
        <pc:sldMkLst>
          <pc:docMk/>
          <pc:sldMk cId="3684564671" sldId="472"/>
        </pc:sldMkLst>
      </pc:sldChg>
      <pc:sldChg chg="addSp modSp add modAnim">
        <pc:chgData name="Siniša ᵀᴴᴱ ᴼᴿᴵᴳᴵᴻᴬᴸ Wolfenstein" userId="215f646470bc261a" providerId="LiveId" clId="{B337BC4F-8DF7-4899-9594-FD1D2B81334B}" dt="2021-04-19T16:55:21.863" v="2437"/>
        <pc:sldMkLst>
          <pc:docMk/>
          <pc:sldMk cId="60920962" sldId="473"/>
        </pc:sldMkLst>
        <pc:spChg chg="add mod">
          <ac:chgData name="Siniša ᵀᴴᴱ ᴼᴿᴵᴳᴵᴻᴬᴸ Wolfenstein" userId="215f646470bc261a" providerId="LiveId" clId="{B337BC4F-8DF7-4899-9594-FD1D2B81334B}" dt="2021-04-19T09:07:32.631" v="2213" actId="27636"/>
          <ac:spMkLst>
            <pc:docMk/>
            <pc:sldMk cId="60920962" sldId="473"/>
            <ac:spMk id="5" creationId="{A779F8F4-FA69-4C5D-8BFF-4E181E643326}"/>
          </ac:spMkLst>
        </pc:spChg>
        <pc:spChg chg="mod">
          <ac:chgData name="Siniša ᵀᴴᴱ ᴼᴿᴵᴳᴵᴻᴬᴸ Wolfenstein" userId="215f646470bc261a" providerId="LiveId" clId="{B337BC4F-8DF7-4899-9594-FD1D2B81334B}" dt="2021-04-19T08:24:18.041" v="1798" actId="14100"/>
          <ac:spMkLst>
            <pc:docMk/>
            <pc:sldMk cId="60920962" sldId="473"/>
            <ac:spMk id="15" creationId="{B6F6218F-B4B9-406F-B418-980485A9DCA8}"/>
          </ac:spMkLst>
        </pc:spChg>
        <pc:picChg chg="add mod">
          <ac:chgData name="Siniša ᵀᴴᴱ ᴼᴿᴵᴳᴵᴻᴬᴸ Wolfenstein" userId="215f646470bc261a" providerId="LiveId" clId="{B337BC4F-8DF7-4899-9594-FD1D2B81334B}" dt="2021-04-19T08:25:31.931" v="1804" actId="1076"/>
          <ac:picMkLst>
            <pc:docMk/>
            <pc:sldMk cId="60920962" sldId="473"/>
            <ac:picMk id="2" creationId="{D0120CD1-882D-43F4-96F6-010904A5CBFA}"/>
          </ac:picMkLst>
        </pc:picChg>
        <pc:picChg chg="add mod">
          <ac:chgData name="Siniša ᵀᴴᴱ ᴼᴿᴵᴳᴵᴻᴬᴸ Wolfenstein" userId="215f646470bc261a" providerId="LiveId" clId="{B337BC4F-8DF7-4899-9594-FD1D2B81334B}" dt="2021-04-19T16:55:14.598" v="2436" actId="1076"/>
          <ac:picMkLst>
            <pc:docMk/>
            <pc:sldMk cId="60920962" sldId="473"/>
            <ac:picMk id="3" creationId="{56A6943B-0D06-4A61-957C-165FC38B9BD9}"/>
          </ac:picMkLst>
        </pc:picChg>
      </pc:sldChg>
      <pc:sldChg chg="modSp add del modAnim">
        <pc:chgData name="Siniša ᵀᴴᴱ ᴼᴿᴵᴳᴵᴻᴬᴸ Wolfenstein" userId="215f646470bc261a" providerId="LiveId" clId="{B337BC4F-8DF7-4899-9594-FD1D2B81334B}" dt="2021-04-19T08:22:46.732" v="1792" actId="2696"/>
        <pc:sldMkLst>
          <pc:docMk/>
          <pc:sldMk cId="2283694948" sldId="473"/>
        </pc:sldMkLst>
        <pc:spChg chg="mod">
          <ac:chgData name="Siniša ᵀᴴᴱ ᴼᴿᴵᴳᴵᴻᴬᴸ Wolfenstein" userId="215f646470bc261a" providerId="LiveId" clId="{B337BC4F-8DF7-4899-9594-FD1D2B81334B}" dt="2021-04-19T08:18:52.215" v="1779" actId="20577"/>
          <ac:spMkLst>
            <pc:docMk/>
            <pc:sldMk cId="2283694948" sldId="473"/>
            <ac:spMk id="15" creationId="{B6F6218F-B4B9-406F-B418-980485A9DCA8}"/>
          </ac:spMkLst>
        </pc:spChg>
      </pc:sldChg>
      <pc:sldChg chg="delSp modSp add delAnim">
        <pc:chgData name="Siniša ᵀᴴᴱ ᴼᴿᴵᴳᴵᴻᴬᴸ Wolfenstein" userId="215f646470bc261a" providerId="LiveId" clId="{B337BC4F-8DF7-4899-9594-FD1D2B81334B}" dt="2021-04-19T09:08:39.920" v="2274" actId="20577"/>
        <pc:sldMkLst>
          <pc:docMk/>
          <pc:sldMk cId="2690372579" sldId="474"/>
        </pc:sldMkLst>
        <pc:spChg chg="mod">
          <ac:chgData name="Siniša ᵀᴴᴱ ᴼᴿᴵᴳᴵᴻᴬᴸ Wolfenstein" userId="215f646470bc261a" providerId="LiveId" clId="{B337BC4F-8DF7-4899-9594-FD1D2B81334B}" dt="2021-04-19T09:08:39.920" v="2274" actId="20577"/>
          <ac:spMkLst>
            <pc:docMk/>
            <pc:sldMk cId="2690372579" sldId="474"/>
            <ac:spMk id="6" creationId="{010AB125-9086-4261-98B4-FC5A0801347C}"/>
          </ac:spMkLst>
        </pc:spChg>
        <pc:spChg chg="del">
          <ac:chgData name="Siniša ᵀᴴᴱ ᴼᴿᴵᴳᴵᴻᴬᴸ Wolfenstein" userId="215f646470bc261a" providerId="LiveId" clId="{B337BC4F-8DF7-4899-9594-FD1D2B81334B}" dt="2021-04-19T09:07:37.290" v="2214" actId="478"/>
          <ac:spMkLst>
            <pc:docMk/>
            <pc:sldMk cId="2690372579" sldId="474"/>
            <ac:spMk id="14" creationId="{158C5949-5DA1-4809-9666-AED045466C2E}"/>
          </ac:spMkLst>
        </pc:spChg>
        <pc:spChg chg="del">
          <ac:chgData name="Siniša ᵀᴴᴱ ᴼᴿᴵᴳᴵᴻᴬᴸ Wolfenstein" userId="215f646470bc261a" providerId="LiveId" clId="{B337BC4F-8DF7-4899-9594-FD1D2B81334B}" dt="2021-04-19T09:07:37.290" v="2214" actId="478"/>
          <ac:spMkLst>
            <pc:docMk/>
            <pc:sldMk cId="2690372579" sldId="474"/>
            <ac:spMk id="15" creationId="{769E6E39-B648-4511-9ECA-B28A3B2B82A8}"/>
          </ac:spMkLst>
        </pc:spChg>
        <pc:spChg chg="del">
          <ac:chgData name="Siniša ᵀᴴᴱ ᴼᴿᴵᴳᴵᴻᴬᴸ Wolfenstein" userId="215f646470bc261a" providerId="LiveId" clId="{B337BC4F-8DF7-4899-9594-FD1D2B81334B}" dt="2021-04-19T09:07:37.290" v="2214" actId="478"/>
          <ac:spMkLst>
            <pc:docMk/>
            <pc:sldMk cId="2690372579" sldId="474"/>
            <ac:spMk id="16" creationId="{A409D054-099C-4CE2-9667-5DF7518ABC00}"/>
          </ac:spMkLst>
        </pc:spChg>
        <pc:spChg chg="del">
          <ac:chgData name="Siniša ᵀᴴᴱ ᴼᴿᴵᴳᴵᴻᴬᴸ Wolfenstein" userId="215f646470bc261a" providerId="LiveId" clId="{B337BC4F-8DF7-4899-9594-FD1D2B81334B}" dt="2021-04-19T09:07:37.290" v="2214" actId="478"/>
          <ac:spMkLst>
            <pc:docMk/>
            <pc:sldMk cId="2690372579" sldId="474"/>
            <ac:spMk id="17" creationId="{E42DBB35-A56B-4F7C-A8F5-E42B63AEBEB7}"/>
          </ac:spMkLst>
        </pc:spChg>
        <pc:spChg chg="del">
          <ac:chgData name="Siniša ᵀᴴᴱ ᴼᴿᴵᴳᴵᴻᴬᴸ Wolfenstein" userId="215f646470bc261a" providerId="LiveId" clId="{B337BC4F-8DF7-4899-9594-FD1D2B81334B}" dt="2021-04-19T09:07:37.290" v="2214" actId="478"/>
          <ac:spMkLst>
            <pc:docMk/>
            <pc:sldMk cId="2690372579" sldId="474"/>
            <ac:spMk id="18" creationId="{9623075B-0FCA-4151-86B9-23468B79FDC7}"/>
          </ac:spMkLst>
        </pc:spChg>
        <pc:spChg chg="del">
          <ac:chgData name="Siniša ᵀᴴᴱ ᴼᴿᴵᴳᴵᴻᴬᴸ Wolfenstein" userId="215f646470bc261a" providerId="LiveId" clId="{B337BC4F-8DF7-4899-9594-FD1D2B81334B}" dt="2021-04-19T09:07:37.290" v="2214" actId="478"/>
          <ac:spMkLst>
            <pc:docMk/>
            <pc:sldMk cId="2690372579" sldId="474"/>
            <ac:spMk id="19" creationId="{4E58337F-FA6B-4AAB-89A6-4908337AF9EC}"/>
          </ac:spMkLst>
        </pc:spChg>
        <pc:spChg chg="del">
          <ac:chgData name="Siniša ᵀᴴᴱ ᴼᴿᴵᴳᴵᴻᴬᴸ Wolfenstein" userId="215f646470bc261a" providerId="LiveId" clId="{B337BC4F-8DF7-4899-9594-FD1D2B81334B}" dt="2021-04-19T09:07:37.290" v="2214" actId="478"/>
          <ac:spMkLst>
            <pc:docMk/>
            <pc:sldMk cId="2690372579" sldId="474"/>
            <ac:spMk id="20" creationId="{07BCAF55-5731-4AD6-9366-58B8B815AE71}"/>
          </ac:spMkLst>
        </pc:spChg>
        <pc:spChg chg="del">
          <ac:chgData name="Siniša ᵀᴴᴱ ᴼᴿᴵᴳᴵᴻᴬᴸ Wolfenstein" userId="215f646470bc261a" providerId="LiveId" clId="{B337BC4F-8DF7-4899-9594-FD1D2B81334B}" dt="2021-04-19T09:07:37.290" v="2214" actId="478"/>
          <ac:spMkLst>
            <pc:docMk/>
            <pc:sldMk cId="2690372579" sldId="474"/>
            <ac:spMk id="21" creationId="{D3954AC7-1E27-43A7-A21C-3494C146C4D8}"/>
          </ac:spMkLst>
        </pc:spChg>
        <pc:spChg chg="del">
          <ac:chgData name="Siniša ᵀᴴᴱ ᴼᴿᴵᴳᴵᴻᴬᴸ Wolfenstein" userId="215f646470bc261a" providerId="LiveId" clId="{B337BC4F-8DF7-4899-9594-FD1D2B81334B}" dt="2021-04-19T09:07:37.290" v="2214" actId="478"/>
          <ac:spMkLst>
            <pc:docMk/>
            <pc:sldMk cId="2690372579" sldId="474"/>
            <ac:spMk id="22" creationId="{80DB028F-971E-479E-9B35-D2C2ECEB8EBF}"/>
          </ac:spMkLst>
        </pc:spChg>
        <pc:spChg chg="del">
          <ac:chgData name="Siniša ᵀᴴᴱ ᴼᴿᴵᴳᴵᴻᴬᴸ Wolfenstein" userId="215f646470bc261a" providerId="LiveId" clId="{B337BC4F-8DF7-4899-9594-FD1D2B81334B}" dt="2021-04-19T09:07:37.290" v="2214" actId="478"/>
          <ac:spMkLst>
            <pc:docMk/>
            <pc:sldMk cId="2690372579" sldId="474"/>
            <ac:spMk id="23" creationId="{DE525297-D284-4820-937B-EAE474A1E686}"/>
          </ac:spMkLst>
        </pc:spChg>
        <pc:spChg chg="del">
          <ac:chgData name="Siniša ᵀᴴᴱ ᴼᴿᴵᴳᴵᴻᴬᴸ Wolfenstein" userId="215f646470bc261a" providerId="LiveId" clId="{B337BC4F-8DF7-4899-9594-FD1D2B81334B}" dt="2021-04-19T09:07:37.290" v="2214" actId="478"/>
          <ac:spMkLst>
            <pc:docMk/>
            <pc:sldMk cId="2690372579" sldId="474"/>
            <ac:spMk id="24" creationId="{58C5F258-DA47-4E41-AB96-F0953E49DB93}"/>
          </ac:spMkLst>
        </pc:spChg>
        <pc:spChg chg="del">
          <ac:chgData name="Siniša ᵀᴴᴱ ᴼᴿᴵᴳᴵᴻᴬᴸ Wolfenstein" userId="215f646470bc261a" providerId="LiveId" clId="{B337BC4F-8DF7-4899-9594-FD1D2B81334B}" dt="2021-04-19T09:07:37.290" v="2214" actId="478"/>
          <ac:spMkLst>
            <pc:docMk/>
            <pc:sldMk cId="2690372579" sldId="474"/>
            <ac:spMk id="25" creationId="{D7478A2F-7480-49A4-B78C-A510472A6D7B}"/>
          </ac:spMkLst>
        </pc:spChg>
        <pc:picChg chg="mod">
          <ac:chgData name="Siniša ᵀᴴᴱ ᴼᴿᴵᴳᴵᴻᴬᴸ Wolfenstein" userId="215f646470bc261a" providerId="LiveId" clId="{B337BC4F-8DF7-4899-9594-FD1D2B81334B}" dt="2021-04-19T09:08:14.284" v="2218" actId="1076"/>
          <ac:picMkLst>
            <pc:docMk/>
            <pc:sldMk cId="2690372579" sldId="474"/>
            <ac:picMk id="2" creationId="{79AB126F-5218-4223-8FB3-6BD5D18FF2B3}"/>
          </ac:picMkLst>
        </pc:picChg>
      </pc:sldChg>
      <pc:sldChg chg="modSp add ord modAnim">
        <pc:chgData name="Siniša ᵀᴴᴱ ᴼᴿᴵᴳᴵᴻᴬᴸ Wolfenstein" userId="215f646470bc261a" providerId="LiveId" clId="{B337BC4F-8DF7-4899-9594-FD1D2B81334B}" dt="2021-04-19T17:01:02.282" v="3189"/>
        <pc:sldMkLst>
          <pc:docMk/>
          <pc:sldMk cId="2442164523" sldId="475"/>
        </pc:sldMkLst>
        <pc:spChg chg="mod">
          <ac:chgData name="Siniša ᵀᴴᴱ ᴼᴿᴵᴳᴵᴻᴬᴸ Wolfenstein" userId="215f646470bc261a" providerId="LiveId" clId="{B337BC4F-8DF7-4899-9594-FD1D2B81334B}" dt="2021-04-19T16:57:47.794" v="2444" actId="20577"/>
          <ac:spMkLst>
            <pc:docMk/>
            <pc:sldMk cId="2442164523" sldId="475"/>
            <ac:spMk id="7" creationId="{0256D9EB-C20B-45FA-9F3D-124012366C9E}"/>
          </ac:spMkLst>
        </pc:spChg>
        <pc:spChg chg="mod">
          <ac:chgData name="Siniša ᵀᴴᴱ ᴼᴿᴵᴳᴵᴻᴬᴸ Wolfenstein" userId="215f646470bc261a" providerId="LiveId" clId="{B337BC4F-8DF7-4899-9594-FD1D2B81334B}" dt="2021-04-19T17:01:00.625" v="3188" actId="14100"/>
          <ac:spMkLst>
            <pc:docMk/>
            <pc:sldMk cId="2442164523" sldId="475"/>
            <ac:spMk id="8" creationId="{3F78CB02-FC75-44F9-993A-F46B14060D86}"/>
          </ac:spMkLst>
        </pc:spChg>
        <pc:picChg chg="mod">
          <ac:chgData name="Siniša ᵀᴴᴱ ᴼᴿᴵᴳᴵᴻᴬᴸ Wolfenstein" userId="215f646470bc261a" providerId="LiveId" clId="{B337BC4F-8DF7-4899-9594-FD1D2B81334B}" dt="2021-04-19T16:57:28.982" v="2441" actId="14826"/>
          <ac:picMkLst>
            <pc:docMk/>
            <pc:sldMk cId="2442164523" sldId="475"/>
            <ac:picMk id="4" creationId="{1B2619D9-4F98-4A11-8FFE-57C7EB1F529A}"/>
          </ac:picMkLst>
        </pc:picChg>
      </pc:sldChg>
      <pc:sldChg chg="modSp add ord">
        <pc:chgData name="Siniša ᵀᴴᴱ ᴼᴿᴵᴳᴵᴻᴬᴸ Wolfenstein" userId="215f646470bc261a" providerId="LiveId" clId="{B337BC4F-8DF7-4899-9594-FD1D2B81334B}" dt="2021-04-19T17:01:48.911" v="3225" actId="20577"/>
        <pc:sldMkLst>
          <pc:docMk/>
          <pc:sldMk cId="2158183726" sldId="476"/>
        </pc:sldMkLst>
        <pc:spChg chg="mod">
          <ac:chgData name="Siniša ᵀᴴᴱ ᴼᴿᴵᴳᴵᴻᴬᴸ Wolfenstein" userId="215f646470bc261a" providerId="LiveId" clId="{B337BC4F-8DF7-4899-9594-FD1D2B81334B}" dt="2021-04-19T17:01:48.911" v="3225" actId="20577"/>
          <ac:spMkLst>
            <pc:docMk/>
            <pc:sldMk cId="2158183726" sldId="476"/>
            <ac:spMk id="11" creationId="{EF11D8A2-6508-418F-8A4E-B3FB2118CF91}"/>
          </ac:spMkLst>
        </pc:spChg>
        <pc:picChg chg="mod">
          <ac:chgData name="Siniša ᵀᴴᴱ ᴼᴿᴵᴳᴵᴻᴬᴸ Wolfenstein" userId="215f646470bc261a" providerId="LiveId" clId="{B337BC4F-8DF7-4899-9594-FD1D2B81334B}" dt="2021-04-19T17:01:35.764" v="3194" actId="1076"/>
          <ac:picMkLst>
            <pc:docMk/>
            <pc:sldMk cId="2158183726" sldId="476"/>
            <ac:picMk id="3" creationId="{827941F6-3050-41A2-8779-DC0892E81E0B}"/>
          </ac:picMkLst>
        </pc:picChg>
        <pc:picChg chg="mod">
          <ac:chgData name="Siniša ᵀᴴᴱ ᴼᴿᴵᴳᴵᴻᴬᴸ Wolfenstein" userId="215f646470bc261a" providerId="LiveId" clId="{B337BC4F-8DF7-4899-9594-FD1D2B81334B}" dt="2021-04-19T16:57:32.966" v="2442" actId="14826"/>
          <ac:picMkLst>
            <pc:docMk/>
            <pc:sldMk cId="2158183726" sldId="476"/>
            <ac:picMk id="4" creationId="{1B2619D9-4F98-4A11-8FFE-57C7EB1F529A}"/>
          </ac:picMkLst>
        </pc:picChg>
      </pc:sldChg>
    </pc:docChg>
  </pc:docChgLst>
  <pc:docChgLst>
    <pc:chgData name="Siniša ᵀᴴᴱ ᴼᴿᴵᴳᴵᴻᴬᴸ Wolfenstein" userId="215f646470bc261a" providerId="LiveId" clId="{B8286DF6-407A-4385-9B05-204537352E0F}"/>
    <pc:docChg chg="undo custSel addSld delSld modSld sldOrd">
      <pc:chgData name="Siniša ᵀᴴᴱ ᴼᴿᴵᴳᴵᴻᴬᴸ Wolfenstein" userId="215f646470bc261a" providerId="LiveId" clId="{B8286DF6-407A-4385-9B05-204537352E0F}" dt="2021-02-27T12:18:45.581" v="2755"/>
      <pc:docMkLst>
        <pc:docMk/>
      </pc:docMkLst>
      <pc:sldChg chg="modSp">
        <pc:chgData name="Siniša ᵀᴴᴱ ᴼᴿᴵᴳᴵᴻᴬᴸ Wolfenstein" userId="215f646470bc261a" providerId="LiveId" clId="{B8286DF6-407A-4385-9B05-204537352E0F}" dt="2021-02-27T09:52:58.569" v="33" actId="20577"/>
        <pc:sldMkLst>
          <pc:docMk/>
          <pc:sldMk cId="1473559465" sldId="256"/>
        </pc:sldMkLst>
        <pc:spChg chg="mod">
          <ac:chgData name="Siniša ᵀᴴᴱ ᴼᴿᴵᴳᴵᴻᴬᴸ Wolfenstein" userId="215f646470bc261a" providerId="LiveId" clId="{B8286DF6-407A-4385-9B05-204537352E0F}" dt="2021-02-27T09:52:45.029" v="14" actId="20577"/>
          <ac:spMkLst>
            <pc:docMk/>
            <pc:sldMk cId="1473559465" sldId="256"/>
            <ac:spMk id="2" creationId="{B16DF7CC-7E41-46FD-AD7B-E6616659F8A6}"/>
          </ac:spMkLst>
        </pc:spChg>
        <pc:spChg chg="mod">
          <ac:chgData name="Siniša ᵀᴴᴱ ᴼᴿᴵᴳᴵᴻᴬᴸ Wolfenstein" userId="215f646470bc261a" providerId="LiveId" clId="{B8286DF6-407A-4385-9B05-204537352E0F}" dt="2021-02-27T09:52:58.569" v="33" actId="20577"/>
          <ac:spMkLst>
            <pc:docMk/>
            <pc:sldMk cId="1473559465" sldId="256"/>
            <ac:spMk id="3" creationId="{1DEA2198-4687-4966-8D99-48F3FDF0BDE4}"/>
          </ac:spMkLst>
        </pc:spChg>
      </pc:sldChg>
      <pc:sldChg chg="modSp">
        <pc:chgData name="Siniša ᵀᴴᴱ ᴼᴿᴵᴳᴵᴻᴬᴸ Wolfenstein" userId="215f646470bc261a" providerId="LiveId" clId="{B8286DF6-407A-4385-9B05-204537352E0F}" dt="2021-02-27T09:54:25.645" v="64" actId="14826"/>
        <pc:sldMkLst>
          <pc:docMk/>
          <pc:sldMk cId="2122178903" sldId="288"/>
        </pc:sldMkLst>
        <pc:spChg chg="mod">
          <ac:chgData name="Siniša ᵀᴴᴱ ᴼᴿᴵᴳᴵᴻᴬᴸ Wolfenstein" userId="215f646470bc261a" providerId="LiveId" clId="{B8286DF6-407A-4385-9B05-204537352E0F}" dt="2021-02-27T09:53:40.337" v="62" actId="20577"/>
          <ac:spMkLst>
            <pc:docMk/>
            <pc:sldMk cId="2122178903" sldId="288"/>
            <ac:spMk id="6" creationId="{FFE14C9D-F79A-42C0-87D5-7951E53F2573}"/>
          </ac:spMkLst>
        </pc:spChg>
        <pc:picChg chg="mod">
          <ac:chgData name="Siniša ᵀᴴᴱ ᴼᴿᴵᴳᴵᴻᴬᴸ Wolfenstein" userId="215f646470bc261a" providerId="LiveId" clId="{B8286DF6-407A-4385-9B05-204537352E0F}" dt="2021-02-27T09:54:03.707" v="63" actId="14826"/>
          <ac:picMkLst>
            <pc:docMk/>
            <pc:sldMk cId="2122178903" sldId="288"/>
            <ac:picMk id="4" creationId="{1B2619D9-4F98-4A11-8FFE-57C7EB1F529A}"/>
          </ac:picMkLst>
        </pc:picChg>
        <pc:picChg chg="mod">
          <ac:chgData name="Siniša ᵀᴴᴱ ᴼᴿᴵᴳᴵᴻᴬᴸ Wolfenstein" userId="215f646470bc261a" providerId="LiveId" clId="{B8286DF6-407A-4385-9B05-204537352E0F}" dt="2021-02-27T09:54:25.645" v="64" actId="14826"/>
          <ac:picMkLst>
            <pc:docMk/>
            <pc:sldMk cId="2122178903" sldId="288"/>
            <ac:picMk id="7" creationId="{40106C37-8279-4C0B-A4A6-4051FF501A0A}"/>
          </ac:picMkLst>
        </pc:picChg>
      </pc:sldChg>
      <pc:sldChg chg="modSp">
        <pc:chgData name="Siniša ᵀᴴᴱ ᴼᴿᴵᴳᴵᴻᴬᴸ Wolfenstein" userId="215f646470bc261a" providerId="LiveId" clId="{B8286DF6-407A-4385-9B05-204537352E0F}" dt="2021-02-27T09:59:18.929" v="642" actId="14100"/>
        <pc:sldMkLst>
          <pc:docMk/>
          <pc:sldMk cId="1167673325" sldId="300"/>
        </pc:sldMkLst>
        <pc:spChg chg="mod">
          <ac:chgData name="Siniša ᵀᴴᴱ ᴼᴿᴵᴳᴵᴻᴬᴸ Wolfenstein" userId="215f646470bc261a" providerId="LiveId" clId="{B8286DF6-407A-4385-9B05-204537352E0F}" dt="2021-02-27T09:59:18.929" v="642" actId="14100"/>
          <ac:spMkLst>
            <pc:docMk/>
            <pc:sldMk cId="1167673325" sldId="300"/>
            <ac:spMk id="6" creationId="{FFE14C9D-F79A-42C0-87D5-7951E53F2573}"/>
          </ac:spMkLst>
        </pc:spChg>
        <pc:picChg chg="mod">
          <ac:chgData name="Siniša ᵀᴴᴱ ᴼᴿᴵᴳᴵᴻᴬᴸ Wolfenstein" userId="215f646470bc261a" providerId="LiveId" clId="{B8286DF6-407A-4385-9B05-204537352E0F}" dt="2021-02-27T09:54:41.590" v="69" actId="14100"/>
          <ac:picMkLst>
            <pc:docMk/>
            <pc:sldMk cId="1167673325" sldId="300"/>
            <ac:picMk id="5" creationId="{E24C9881-BB40-4A55-843E-41EADF141365}"/>
          </ac:picMkLst>
        </pc:picChg>
        <pc:picChg chg="mod">
          <ac:chgData name="Siniša ᵀᴴᴱ ᴼᴿᴵᴳᴵᴻᴬᴸ Wolfenstein" userId="215f646470bc261a" providerId="LiveId" clId="{B8286DF6-407A-4385-9B05-204537352E0F}" dt="2021-02-27T09:54:33.059" v="66" actId="14826"/>
          <ac:picMkLst>
            <pc:docMk/>
            <pc:sldMk cId="1167673325" sldId="300"/>
            <ac:picMk id="7" creationId="{40106C37-8279-4C0B-A4A6-4051FF501A0A}"/>
          </ac:picMkLst>
        </pc:picChg>
      </pc:sldChg>
      <pc:sldChg chg="delSp modSp ord delAnim modAnim">
        <pc:chgData name="Siniša ᵀᴴᴱ ᴼᴿᴵᴳᴵᴻᴬᴸ Wolfenstein" userId="215f646470bc261a" providerId="LiveId" clId="{B8286DF6-407A-4385-9B05-204537352E0F}" dt="2021-02-27T11:38:29.389" v="1093" actId="1076"/>
        <pc:sldMkLst>
          <pc:docMk/>
          <pc:sldMk cId="386841859" sldId="436"/>
        </pc:sldMkLst>
        <pc:spChg chg="mod">
          <ac:chgData name="Siniša ᵀᴴᴱ ᴼᴿᴵᴳᴵᴻᴬᴸ Wolfenstein" userId="215f646470bc261a" providerId="LiveId" clId="{B8286DF6-407A-4385-9B05-204537352E0F}" dt="2021-02-27T10:06:15.338" v="873" actId="20577"/>
          <ac:spMkLst>
            <pc:docMk/>
            <pc:sldMk cId="386841859" sldId="436"/>
            <ac:spMk id="6" creationId="{010AB125-9086-4261-98B4-FC5A0801347C}"/>
          </ac:spMkLst>
        </pc:spChg>
        <pc:spChg chg="mod">
          <ac:chgData name="Siniša ᵀᴴᴱ ᴼᴿᴵᴳᴵᴻᴬᴸ Wolfenstein" userId="215f646470bc261a" providerId="LiveId" clId="{B8286DF6-407A-4385-9B05-204537352E0F}" dt="2021-02-27T10:03:37.077" v="707" actId="20577"/>
          <ac:spMkLst>
            <pc:docMk/>
            <pc:sldMk cId="386841859" sldId="436"/>
            <ac:spMk id="7" creationId="{0256D9EB-C20B-45FA-9F3D-124012366C9E}"/>
          </ac:spMkLst>
        </pc:spChg>
        <pc:spChg chg="del">
          <ac:chgData name="Siniša ᵀᴴᴱ ᴼᴿᴵᴳᴵᴻᴬᴸ Wolfenstein" userId="215f646470bc261a" providerId="LiveId" clId="{B8286DF6-407A-4385-9B05-204537352E0F}" dt="2021-02-27T10:04:57.048" v="718" actId="478"/>
          <ac:spMkLst>
            <pc:docMk/>
            <pc:sldMk cId="386841859" sldId="436"/>
            <ac:spMk id="9" creationId="{8486D2A1-1A1D-4F81-AD96-A31FD4BA98EC}"/>
          </ac:spMkLst>
        </pc:spChg>
        <pc:spChg chg="del">
          <ac:chgData name="Siniša ᵀᴴᴱ ᴼᴿᴵᴳᴵᴻᴬᴸ Wolfenstein" userId="215f646470bc261a" providerId="LiveId" clId="{B8286DF6-407A-4385-9B05-204537352E0F}" dt="2021-02-27T10:03:01.999" v="705" actId="478"/>
          <ac:spMkLst>
            <pc:docMk/>
            <pc:sldMk cId="386841859" sldId="436"/>
            <ac:spMk id="10" creationId="{A492F1F3-9211-4AB7-BF4C-4050DD0C9DE1}"/>
          </ac:spMkLst>
        </pc:spChg>
        <pc:picChg chg="mod">
          <ac:chgData name="Siniša ᵀᴴᴱ ᴼᴿᴵᴳᴵᴻᴬᴸ Wolfenstein" userId="215f646470bc261a" providerId="LiveId" clId="{B8286DF6-407A-4385-9B05-204537352E0F}" dt="2021-02-27T10:06:57.117" v="875" actId="1076"/>
          <ac:picMkLst>
            <pc:docMk/>
            <pc:sldMk cId="386841859" sldId="436"/>
            <ac:picMk id="2" creationId="{79AB126F-5218-4223-8FB3-6BD5D18FF2B3}"/>
          </ac:picMkLst>
        </pc:picChg>
        <pc:picChg chg="del mod">
          <ac:chgData name="Siniša ᵀᴴᴱ ᴼᴿᴵᴳᴵᴻᴬᴸ Wolfenstein" userId="215f646470bc261a" providerId="LiveId" clId="{B8286DF6-407A-4385-9B05-204537352E0F}" dt="2021-02-27T10:02:59.810" v="704" actId="478"/>
          <ac:picMkLst>
            <pc:docMk/>
            <pc:sldMk cId="386841859" sldId="436"/>
            <ac:picMk id="3" creationId="{F729F179-47B6-4650-BBC4-F414687941C1}"/>
          </ac:picMkLst>
        </pc:picChg>
        <pc:picChg chg="mod">
          <ac:chgData name="Siniša ᵀᴴᴱ ᴼᴿᴵᴳᴵᴻᴬᴸ Wolfenstein" userId="215f646470bc261a" providerId="LiveId" clId="{B8286DF6-407A-4385-9B05-204537352E0F}" dt="2021-02-27T11:38:29.389" v="1093" actId="1076"/>
          <ac:picMkLst>
            <pc:docMk/>
            <pc:sldMk cId="386841859" sldId="436"/>
            <ac:picMk id="4" creationId="{1B2619D9-4F98-4A11-8FFE-57C7EB1F529A}"/>
          </ac:picMkLst>
        </pc:picChg>
      </pc:sldChg>
      <pc:sldChg chg="modSp ord modAnim">
        <pc:chgData name="Siniša ᵀᴴᴱ ᴼᴿᴵᴳᴵᴻᴬᴸ Wolfenstein" userId="215f646470bc261a" providerId="LiveId" clId="{B8286DF6-407A-4385-9B05-204537352E0F}" dt="2021-02-27T10:16:39.529" v="1092"/>
        <pc:sldMkLst>
          <pc:docMk/>
          <pc:sldMk cId="369717677" sldId="440"/>
        </pc:sldMkLst>
        <pc:spChg chg="mod">
          <ac:chgData name="Siniša ᵀᴴᴱ ᴼᴿᴵᴳᴵᴻᴬᴸ Wolfenstein" userId="215f646470bc261a" providerId="LiveId" clId="{B8286DF6-407A-4385-9B05-204537352E0F}" dt="2021-02-27T10:16:29.390" v="1091" actId="207"/>
          <ac:spMkLst>
            <pc:docMk/>
            <pc:sldMk cId="369717677" sldId="440"/>
            <ac:spMk id="6" creationId="{010AB125-9086-4261-98B4-FC5A0801347C}"/>
          </ac:spMkLst>
        </pc:spChg>
        <pc:picChg chg="mod">
          <ac:chgData name="Siniša ᵀᴴᴱ ᴼᴿᴵᴳᴵᴻᴬᴸ Wolfenstein" userId="215f646470bc261a" providerId="LiveId" clId="{B8286DF6-407A-4385-9B05-204537352E0F}" dt="2021-02-27T10:12:23.100" v="885" actId="1076"/>
          <ac:picMkLst>
            <pc:docMk/>
            <pc:sldMk cId="369717677" sldId="440"/>
            <ac:picMk id="2" creationId="{B69E1C10-ACFD-49C4-B019-6B92ED78F85E}"/>
          </ac:picMkLst>
        </pc:picChg>
        <pc:picChg chg="mod">
          <ac:chgData name="Siniša ᵀᴴᴱ ᴼᴿᴵᴳᴵᴻᴬᴸ Wolfenstein" userId="215f646470bc261a" providerId="LiveId" clId="{B8286DF6-407A-4385-9B05-204537352E0F}" dt="2021-02-27T10:12:13.367" v="882" actId="14826"/>
          <ac:picMkLst>
            <pc:docMk/>
            <pc:sldMk cId="369717677" sldId="440"/>
            <ac:picMk id="4" creationId="{1B2619D9-4F98-4A11-8FFE-57C7EB1F529A}"/>
          </ac:picMkLst>
        </pc:picChg>
      </pc:sldChg>
      <pc:sldChg chg="modSp add">
        <pc:chgData name="Siniša ᵀᴴᴱ ᴼᴿᴵᴳᴵᴻᴬᴸ Wolfenstein" userId="215f646470bc261a" providerId="LiveId" clId="{B8286DF6-407A-4385-9B05-204537352E0F}" dt="2021-02-27T12:15:46.396" v="2731" actId="20577"/>
        <pc:sldMkLst>
          <pc:docMk/>
          <pc:sldMk cId="1448836093" sldId="444"/>
        </pc:sldMkLst>
        <pc:spChg chg="mod">
          <ac:chgData name="Siniša ᵀᴴᴱ ᴼᴿᴵᴳᴵᴻᴬᴸ Wolfenstein" userId="215f646470bc261a" providerId="LiveId" clId="{B8286DF6-407A-4385-9B05-204537352E0F}" dt="2021-02-27T12:15:46.396" v="2731" actId="20577"/>
          <ac:spMkLst>
            <pc:docMk/>
            <pc:sldMk cId="1448836093" sldId="444"/>
            <ac:spMk id="18" creationId="{8619A0A9-4971-4637-BA0B-39A4F5D24D27}"/>
          </ac:spMkLst>
        </pc:spChg>
      </pc:sldChg>
      <pc:sldChg chg="modSp add modAnim">
        <pc:chgData name="Siniša ᵀᴴᴱ ᴼᴿᴵᴳᴵᴻᴬᴸ Wolfenstein" userId="215f646470bc261a" providerId="LiveId" clId="{B8286DF6-407A-4385-9B05-204537352E0F}" dt="2021-02-27T11:41:27.333" v="1229"/>
        <pc:sldMkLst>
          <pc:docMk/>
          <pc:sldMk cId="3065940442" sldId="457"/>
        </pc:sldMkLst>
        <pc:spChg chg="mod">
          <ac:chgData name="Siniša ᵀᴴᴱ ᴼᴿᴵᴳᴵᴻᴬᴸ Wolfenstein" userId="215f646470bc261a" providerId="LiveId" clId="{B8286DF6-407A-4385-9B05-204537352E0F}" dt="2021-02-27T11:41:02.513" v="1225" actId="255"/>
          <ac:spMkLst>
            <pc:docMk/>
            <pc:sldMk cId="3065940442" sldId="457"/>
            <ac:spMk id="6" creationId="{010AB125-9086-4261-98B4-FC5A0801347C}"/>
          </ac:spMkLst>
        </pc:spChg>
        <pc:spChg chg="mod">
          <ac:chgData name="Siniša ᵀᴴᴱ ᴼᴿᴵᴳᴵᴻᴬᴸ Wolfenstein" userId="215f646470bc261a" providerId="LiveId" clId="{B8286DF6-407A-4385-9B05-204537352E0F}" dt="2021-02-27T11:38:42.097" v="1111" actId="20577"/>
          <ac:spMkLst>
            <pc:docMk/>
            <pc:sldMk cId="3065940442" sldId="457"/>
            <ac:spMk id="7" creationId="{0256D9EB-C20B-45FA-9F3D-124012366C9E}"/>
          </ac:spMkLst>
        </pc:spChg>
        <pc:picChg chg="mod">
          <ac:chgData name="Siniša ᵀᴴᴱ ᴼᴿᴵᴳᴵᴻᴬᴸ Wolfenstein" userId="215f646470bc261a" providerId="LiveId" clId="{B8286DF6-407A-4385-9B05-204537352E0F}" dt="2021-02-27T11:39:45.303" v="1115" actId="14100"/>
          <ac:picMkLst>
            <pc:docMk/>
            <pc:sldMk cId="3065940442" sldId="457"/>
            <ac:picMk id="2" creationId="{79AB126F-5218-4223-8FB3-6BD5D18FF2B3}"/>
          </ac:picMkLst>
        </pc:picChg>
        <pc:picChg chg="mod">
          <ac:chgData name="Siniša ᵀᴴᴱ ᴼᴿᴵᴳᴵᴻᴬᴸ Wolfenstein" userId="215f646470bc261a" providerId="LiveId" clId="{B8286DF6-407A-4385-9B05-204537352E0F}" dt="2021-02-27T11:39:08.908" v="1112" actId="14826"/>
          <ac:picMkLst>
            <pc:docMk/>
            <pc:sldMk cId="3065940442" sldId="457"/>
            <ac:picMk id="4" creationId="{1B2619D9-4F98-4A11-8FFE-57C7EB1F529A}"/>
          </ac:picMkLst>
        </pc:picChg>
      </pc:sldChg>
    </pc:docChg>
  </pc:docChgLst>
  <pc:docChgLst>
    <pc:chgData name="Siniša ᵀᴴᴱ ᴼᴿᴵᴳᴵᴻᴬᴸ Wolfenstein" userId="215f646470bc261a" providerId="LiveId" clId="{02FC7EFA-2E7F-4788-AACD-E0736368D5A1}"/>
    <pc:docChg chg="undo custSel addSld delSld modSld sldOrd">
      <pc:chgData name="Siniša ᵀᴴᴱ ᴼᴿᴵᴳᴵᴻᴬᴸ Wolfenstein" userId="215f646470bc261a" providerId="LiveId" clId="{02FC7EFA-2E7F-4788-AACD-E0736368D5A1}" dt="2021-03-26T16:16:23.363" v="2107" actId="20577"/>
      <pc:docMkLst>
        <pc:docMk/>
      </pc:docMkLst>
      <pc:sldChg chg="modSp">
        <pc:chgData name="Siniša ᵀᴴᴱ ᴼᴿᴵᴳᴵᴻᴬᴸ Wolfenstein" userId="215f646470bc261a" providerId="LiveId" clId="{02FC7EFA-2E7F-4788-AACD-E0736368D5A1}" dt="2021-03-26T08:59:07.950" v="38" actId="20577"/>
        <pc:sldMkLst>
          <pc:docMk/>
          <pc:sldMk cId="1473559465" sldId="256"/>
        </pc:sldMkLst>
        <pc:spChg chg="mod">
          <ac:chgData name="Siniša ᵀᴴᴱ ᴼᴿᴵᴳᴵᴻᴬᴸ Wolfenstein" userId="215f646470bc261a" providerId="LiveId" clId="{02FC7EFA-2E7F-4788-AACD-E0736368D5A1}" dt="2021-03-26T08:59:07.950" v="38" actId="20577"/>
          <ac:spMkLst>
            <pc:docMk/>
            <pc:sldMk cId="1473559465" sldId="256"/>
            <ac:spMk id="2" creationId="{B16DF7CC-7E41-46FD-AD7B-E6616659F8A6}"/>
          </ac:spMkLst>
        </pc:spChg>
        <pc:spChg chg="mod">
          <ac:chgData name="Siniša ᵀᴴᴱ ᴼᴿᴵᴳᴵᴻᴬᴸ Wolfenstein" userId="215f646470bc261a" providerId="LiveId" clId="{02FC7EFA-2E7F-4788-AACD-E0736368D5A1}" dt="2021-03-26T08:58:48.222" v="20" actId="20577"/>
          <ac:spMkLst>
            <pc:docMk/>
            <pc:sldMk cId="1473559465" sldId="256"/>
            <ac:spMk id="3" creationId="{1DEA2198-4687-4966-8D99-48F3FDF0BDE4}"/>
          </ac:spMkLst>
        </pc:spChg>
      </pc:sldChg>
      <pc:sldChg chg="modSp">
        <pc:chgData name="Siniša ᵀᴴᴱ ᴼᴿᴵᴳᴵᴻᴬᴸ Wolfenstein" userId="215f646470bc261a" providerId="LiveId" clId="{02FC7EFA-2E7F-4788-AACD-E0736368D5A1}" dt="2021-03-26T09:00:57.519" v="77" actId="1037"/>
        <pc:sldMkLst>
          <pc:docMk/>
          <pc:sldMk cId="2122178903" sldId="288"/>
        </pc:sldMkLst>
        <pc:spChg chg="mod">
          <ac:chgData name="Siniša ᵀᴴᴱ ᴼᴿᴵᴳᴵᴻᴬᴸ Wolfenstein" userId="215f646470bc261a" providerId="LiveId" clId="{02FC7EFA-2E7F-4788-AACD-E0736368D5A1}" dt="2021-03-26T08:59:50.145" v="72" actId="20577"/>
          <ac:spMkLst>
            <pc:docMk/>
            <pc:sldMk cId="2122178903" sldId="288"/>
            <ac:spMk id="6" creationId="{FFE14C9D-F79A-42C0-87D5-7951E53F2573}"/>
          </ac:spMkLst>
        </pc:spChg>
        <pc:picChg chg="mod">
          <ac:chgData name="Siniša ᵀᴴᴱ ᴼᴿᴵᴳᴵᴻᴬᴸ Wolfenstein" userId="215f646470bc261a" providerId="LiveId" clId="{02FC7EFA-2E7F-4788-AACD-E0736368D5A1}" dt="2021-03-26T09:00:16.032" v="73" actId="14826"/>
          <ac:picMkLst>
            <pc:docMk/>
            <pc:sldMk cId="2122178903" sldId="288"/>
            <ac:picMk id="4" creationId="{1B2619D9-4F98-4A11-8FFE-57C7EB1F529A}"/>
          </ac:picMkLst>
        </pc:picChg>
        <pc:picChg chg="mod">
          <ac:chgData name="Siniša ᵀᴴᴱ ᴼᴿᴵᴳᴵᴻᴬᴸ Wolfenstein" userId="215f646470bc261a" providerId="LiveId" clId="{02FC7EFA-2E7F-4788-AACD-E0736368D5A1}" dt="2021-03-26T09:00:57.519" v="77" actId="1037"/>
          <ac:picMkLst>
            <pc:docMk/>
            <pc:sldMk cId="2122178903" sldId="288"/>
            <ac:picMk id="7" creationId="{40106C37-8279-4C0B-A4A6-4051FF501A0A}"/>
          </ac:picMkLst>
        </pc:picChg>
      </pc:sldChg>
      <pc:sldChg chg="modSp">
        <pc:chgData name="Siniša ᵀᴴᴱ ᴼᴿᴵᴳᴵᴻᴬᴸ Wolfenstein" userId="215f646470bc261a" providerId="LiveId" clId="{02FC7EFA-2E7F-4788-AACD-E0736368D5A1}" dt="2021-03-26T09:05:27.110" v="623" actId="20577"/>
        <pc:sldMkLst>
          <pc:docMk/>
          <pc:sldMk cId="1167673325" sldId="300"/>
        </pc:sldMkLst>
        <pc:spChg chg="mod">
          <ac:chgData name="Siniša ᵀᴴᴱ ᴼᴿᴵᴳᴵᴻᴬᴸ Wolfenstein" userId="215f646470bc261a" providerId="LiveId" clId="{02FC7EFA-2E7F-4788-AACD-E0736368D5A1}" dt="2021-03-26T09:05:27.110" v="623" actId="20577"/>
          <ac:spMkLst>
            <pc:docMk/>
            <pc:sldMk cId="1167673325" sldId="300"/>
            <ac:spMk id="6" creationId="{FFE14C9D-F79A-42C0-87D5-7951E53F2573}"/>
          </ac:spMkLst>
        </pc:spChg>
        <pc:picChg chg="mod">
          <ac:chgData name="Siniša ᵀᴴᴱ ᴼᴿᴵᴳᴵᴻᴬᴸ Wolfenstein" userId="215f646470bc261a" providerId="LiveId" clId="{02FC7EFA-2E7F-4788-AACD-E0736368D5A1}" dt="2021-03-26T09:01:11.061" v="81" actId="1076"/>
          <ac:picMkLst>
            <pc:docMk/>
            <pc:sldMk cId="1167673325" sldId="300"/>
            <ac:picMk id="5" creationId="{E24C9881-BB40-4A55-843E-41EADF141365}"/>
          </ac:picMkLst>
        </pc:picChg>
        <pc:picChg chg="mod">
          <ac:chgData name="Siniša ᵀᴴᴱ ᴼᴿᴵᴳᴵᴻᴬᴸ Wolfenstein" userId="215f646470bc261a" providerId="LiveId" clId="{02FC7EFA-2E7F-4788-AACD-E0736368D5A1}" dt="2021-03-26T09:01:05.216" v="79" actId="14826"/>
          <ac:picMkLst>
            <pc:docMk/>
            <pc:sldMk cId="1167673325" sldId="300"/>
            <ac:picMk id="7" creationId="{40106C37-8279-4C0B-A4A6-4051FF501A0A}"/>
          </ac:picMkLst>
        </pc:picChg>
      </pc:sldChg>
      <pc:sldChg chg="modSp ord">
        <pc:chgData name="Siniša ᵀᴴᴱ ᴼᴿᴵᴳᴵᴻᴬᴸ Wolfenstein" userId="215f646470bc261a" providerId="LiveId" clId="{02FC7EFA-2E7F-4788-AACD-E0736368D5A1}" dt="2021-03-26T09:15:14.596" v="805"/>
        <pc:sldMkLst>
          <pc:docMk/>
          <pc:sldMk cId="386841859" sldId="436"/>
        </pc:sldMkLst>
        <pc:spChg chg="mod">
          <ac:chgData name="Siniša ᵀᴴᴱ ᴼᴿᴵᴳᴵᴻᴬᴸ Wolfenstein" userId="215f646470bc261a" providerId="LiveId" clId="{02FC7EFA-2E7F-4788-AACD-E0736368D5A1}" dt="2021-03-26T09:14:46.666" v="804" actId="1076"/>
          <ac:spMkLst>
            <pc:docMk/>
            <pc:sldMk cId="386841859" sldId="436"/>
            <ac:spMk id="6" creationId="{010AB125-9086-4261-98B4-FC5A0801347C}"/>
          </ac:spMkLst>
        </pc:spChg>
        <pc:spChg chg="mod">
          <ac:chgData name="Siniša ᵀᴴᴱ ᴼᴿᴵᴳᴵᴻᴬᴸ Wolfenstein" userId="215f646470bc261a" providerId="LiveId" clId="{02FC7EFA-2E7F-4788-AACD-E0736368D5A1}" dt="2021-03-26T09:12:47.491" v="635" actId="20577"/>
          <ac:spMkLst>
            <pc:docMk/>
            <pc:sldMk cId="386841859" sldId="436"/>
            <ac:spMk id="7" creationId="{0256D9EB-C20B-45FA-9F3D-124012366C9E}"/>
          </ac:spMkLst>
        </pc:spChg>
        <pc:picChg chg="mod">
          <ac:chgData name="Siniša ᵀᴴᴱ ᴼᴿᴵᴳᴵᴻᴬᴸ Wolfenstein" userId="215f646470bc261a" providerId="LiveId" clId="{02FC7EFA-2E7F-4788-AACD-E0736368D5A1}" dt="2021-03-26T09:13:35.901" v="637" actId="1076"/>
          <ac:picMkLst>
            <pc:docMk/>
            <pc:sldMk cId="386841859" sldId="436"/>
            <ac:picMk id="2" creationId="{79AB126F-5218-4223-8FB3-6BD5D18FF2B3}"/>
          </ac:picMkLst>
        </pc:picChg>
        <pc:picChg chg="mod">
          <ac:chgData name="Siniša ᵀᴴᴱ ᴼᴿᴵᴳᴵᴻᴬᴸ Wolfenstein" userId="215f646470bc261a" providerId="LiveId" clId="{02FC7EFA-2E7F-4788-AACD-E0736368D5A1}" dt="2021-03-26T09:12:44.622" v="633" actId="14826"/>
          <ac:picMkLst>
            <pc:docMk/>
            <pc:sldMk cId="386841859" sldId="436"/>
            <ac:picMk id="4" creationId="{1B2619D9-4F98-4A11-8FFE-57C7EB1F529A}"/>
          </ac:picMkLst>
        </pc:picChg>
      </pc:sldChg>
      <pc:sldChg chg="modSp ord modAnim">
        <pc:chgData name="Siniša ᵀᴴᴱ ᴼᴿᴵᴳᴵᴻᴬᴸ Wolfenstein" userId="215f646470bc261a" providerId="LiveId" clId="{02FC7EFA-2E7F-4788-AACD-E0736368D5A1}" dt="2021-03-26T09:17:08.478" v="915"/>
        <pc:sldMkLst>
          <pc:docMk/>
          <pc:sldMk cId="369717677" sldId="440"/>
        </pc:sldMkLst>
        <pc:spChg chg="mod">
          <ac:chgData name="Siniša ᵀᴴᴱ ᴼᴿᴵᴳᴵᴻᴬᴸ Wolfenstein" userId="215f646470bc261a" providerId="LiveId" clId="{02FC7EFA-2E7F-4788-AACD-E0736368D5A1}" dt="2021-03-26T09:17:06.283" v="914" actId="1076"/>
          <ac:spMkLst>
            <pc:docMk/>
            <pc:sldMk cId="369717677" sldId="440"/>
            <ac:spMk id="6" creationId="{010AB125-9086-4261-98B4-FC5A0801347C}"/>
          </ac:spMkLst>
        </pc:spChg>
        <pc:picChg chg="mod">
          <ac:chgData name="Siniša ᵀᴴᴱ ᴼᴿᴵᴳᴵᴻᴬᴸ Wolfenstein" userId="215f646470bc261a" providerId="LiveId" clId="{02FC7EFA-2E7F-4788-AACD-E0736368D5A1}" dt="2021-03-26T09:17:03.076" v="913" actId="1076"/>
          <ac:picMkLst>
            <pc:docMk/>
            <pc:sldMk cId="369717677" sldId="440"/>
            <ac:picMk id="2" creationId="{B69E1C10-ACFD-49C4-B019-6B92ED78F85E}"/>
          </ac:picMkLst>
        </pc:picChg>
        <pc:picChg chg="mod">
          <ac:chgData name="Siniša ᵀᴴᴱ ᴼᴿᴵᴳᴵᴻᴬᴸ Wolfenstein" userId="215f646470bc261a" providerId="LiveId" clId="{02FC7EFA-2E7F-4788-AACD-E0736368D5A1}" dt="2021-03-26T09:15:23.229" v="807" actId="14826"/>
          <ac:picMkLst>
            <pc:docMk/>
            <pc:sldMk cId="369717677" sldId="440"/>
            <ac:picMk id="4" creationId="{1B2619D9-4F98-4A11-8FFE-57C7EB1F529A}"/>
          </ac:picMkLst>
        </pc:picChg>
      </pc:sldChg>
      <pc:sldChg chg="modSp ord">
        <pc:chgData name="Siniša ᵀᴴᴱ ᴼᴿᴵᴳᴵᴻᴬᴸ Wolfenstein" userId="215f646470bc261a" providerId="LiveId" clId="{02FC7EFA-2E7F-4788-AACD-E0736368D5A1}" dt="2021-03-26T16:16:23.363" v="2107" actId="20577"/>
        <pc:sldMkLst>
          <pc:docMk/>
          <pc:sldMk cId="1448836093" sldId="444"/>
        </pc:sldMkLst>
        <pc:spChg chg="mod">
          <ac:chgData name="Siniša ᵀᴴᴱ ᴼᴿᴵᴳᴵᴻᴬᴸ Wolfenstein" userId="215f646470bc261a" providerId="LiveId" clId="{02FC7EFA-2E7F-4788-AACD-E0736368D5A1}" dt="2021-03-26T16:16:23.363" v="2107" actId="20577"/>
          <ac:spMkLst>
            <pc:docMk/>
            <pc:sldMk cId="1448836093" sldId="444"/>
            <ac:spMk id="18" creationId="{8619A0A9-4971-4637-BA0B-39A4F5D24D27}"/>
          </ac:spMkLst>
        </pc:spChg>
      </pc:sldChg>
      <pc:sldChg chg="addSp modSp ord modAnim">
        <pc:chgData name="Siniša ᵀᴴᴱ ᴼᴿᴵᴳᴵᴻᴬᴸ Wolfenstein" userId="215f646470bc261a" providerId="LiveId" clId="{02FC7EFA-2E7F-4788-AACD-E0736368D5A1}" dt="2021-03-26T09:55:49.691" v="1350" actId="1036"/>
        <pc:sldMkLst>
          <pc:docMk/>
          <pc:sldMk cId="3065940442" sldId="457"/>
        </pc:sldMkLst>
        <pc:spChg chg="mod">
          <ac:chgData name="Siniša ᵀᴴᴱ ᴼᴿᴵᴳᴵᴻᴬᴸ Wolfenstein" userId="215f646470bc261a" providerId="LiveId" clId="{02FC7EFA-2E7F-4788-AACD-E0736368D5A1}" dt="2021-03-26T09:49:20.755" v="1217" actId="14100"/>
          <ac:spMkLst>
            <pc:docMk/>
            <pc:sldMk cId="3065940442" sldId="457"/>
            <ac:spMk id="6" creationId="{010AB125-9086-4261-98B4-FC5A0801347C}"/>
          </ac:spMkLst>
        </pc:spChg>
        <pc:spChg chg="mod">
          <ac:chgData name="Siniša ᵀᴴᴱ ᴼᴿᴵᴳᴵᴻᴬᴸ Wolfenstein" userId="215f646470bc261a" providerId="LiveId" clId="{02FC7EFA-2E7F-4788-AACD-E0736368D5A1}" dt="2021-03-26T09:47:11.778" v="1102" actId="20577"/>
          <ac:spMkLst>
            <pc:docMk/>
            <pc:sldMk cId="3065940442" sldId="457"/>
            <ac:spMk id="7" creationId="{0256D9EB-C20B-45FA-9F3D-124012366C9E}"/>
          </ac:spMkLst>
        </pc:spChg>
        <pc:spChg chg="add mod">
          <ac:chgData name="Siniša ᵀᴴᴱ ᴼᴿᴵᴳᴵᴻᴬᴸ Wolfenstein" userId="215f646470bc261a" providerId="LiveId" clId="{02FC7EFA-2E7F-4788-AACD-E0736368D5A1}" dt="2021-03-26T09:53:59.594" v="1320" actId="20577"/>
          <ac:spMkLst>
            <pc:docMk/>
            <pc:sldMk cId="3065940442" sldId="457"/>
            <ac:spMk id="8" creationId="{F2F7DCEB-C654-49DA-A61F-41B631CC1888}"/>
          </ac:spMkLst>
        </pc:spChg>
        <pc:spChg chg="add mod">
          <ac:chgData name="Siniša ᵀᴴᴱ ᴼᴿᴵᴳᴵᴻᴬᴸ Wolfenstein" userId="215f646470bc261a" providerId="LiveId" clId="{02FC7EFA-2E7F-4788-AACD-E0736368D5A1}" dt="2021-03-26T09:55:49.691" v="1350" actId="1036"/>
          <ac:spMkLst>
            <pc:docMk/>
            <pc:sldMk cId="3065940442" sldId="457"/>
            <ac:spMk id="9" creationId="{6D4168B5-776C-4E31-B87F-048484A258F8}"/>
          </ac:spMkLst>
        </pc:spChg>
        <pc:picChg chg="mod">
          <ac:chgData name="Siniša ᵀᴴᴱ ᴼᴿᴵᴳᴵᴻᴬᴸ Wolfenstein" userId="215f646470bc261a" providerId="LiveId" clId="{02FC7EFA-2E7F-4788-AACD-E0736368D5A1}" dt="2021-03-26T09:48:06.358" v="1105" actId="1076"/>
          <ac:picMkLst>
            <pc:docMk/>
            <pc:sldMk cId="3065940442" sldId="457"/>
            <ac:picMk id="2" creationId="{79AB126F-5218-4223-8FB3-6BD5D18FF2B3}"/>
          </ac:picMkLst>
        </pc:picChg>
        <pc:picChg chg="add mod">
          <ac:chgData name="Siniša ᵀᴴᴱ ᴼᴿᴵᴳᴵᴻᴬᴸ Wolfenstein" userId="215f646470bc261a" providerId="LiveId" clId="{02FC7EFA-2E7F-4788-AACD-E0736368D5A1}" dt="2021-03-26T09:54:43.547" v="1330" actId="1036"/>
          <ac:picMkLst>
            <pc:docMk/>
            <pc:sldMk cId="3065940442" sldId="457"/>
            <ac:picMk id="3" creationId="{0428AD00-C961-4CC2-A4AF-6C1FFE08B936}"/>
          </ac:picMkLst>
        </pc:picChg>
        <pc:picChg chg="mod">
          <ac:chgData name="Siniša ᵀᴴᴱ ᴼᴿᴵᴳᴵᴻᴬᴸ Wolfenstein" userId="215f646470bc261a" providerId="LiveId" clId="{02FC7EFA-2E7F-4788-AACD-E0736368D5A1}" dt="2021-03-26T09:47:31.526" v="1103" actId="14826"/>
          <ac:picMkLst>
            <pc:docMk/>
            <pc:sldMk cId="3065940442" sldId="457"/>
            <ac:picMk id="4" creationId="{1B2619D9-4F98-4A11-8FFE-57C7EB1F529A}"/>
          </ac:picMkLst>
        </pc:picChg>
      </pc:sldChg>
      <pc:sldChg chg="addSp modSp add modAnim">
        <pc:chgData name="Siniša ᵀᴴᴱ ᴼᴿᴵᴳᴵᴻᴬᴸ Wolfenstein" userId="215f646470bc261a" providerId="LiveId" clId="{02FC7EFA-2E7F-4788-AACD-E0736368D5A1}" dt="2021-03-26T16:05:00.312" v="1994" actId="20577"/>
        <pc:sldMkLst>
          <pc:docMk/>
          <pc:sldMk cId="1690226049" sldId="469"/>
        </pc:sldMkLst>
        <pc:spChg chg="mod">
          <ac:chgData name="Siniša ᵀᴴᴱ ᴼᴿᴵᴳᴵᴻᴬᴸ Wolfenstein" userId="215f646470bc261a" providerId="LiveId" clId="{02FC7EFA-2E7F-4788-AACD-E0736368D5A1}" dt="2021-03-26T16:03:09.838" v="1974"/>
          <ac:spMkLst>
            <pc:docMk/>
            <pc:sldMk cId="1690226049" sldId="469"/>
            <ac:spMk id="6" creationId="{010AB125-9086-4261-98B4-FC5A0801347C}"/>
          </ac:spMkLst>
        </pc:spChg>
        <pc:spChg chg="mod">
          <ac:chgData name="Siniša ᵀᴴᴱ ᴼᴿᴵᴳᴵᴻᴬᴸ Wolfenstein" userId="215f646470bc261a" providerId="LiveId" clId="{02FC7EFA-2E7F-4788-AACD-E0736368D5A1}" dt="2021-03-26T16:01:21.010" v="1945" actId="20577"/>
          <ac:spMkLst>
            <pc:docMk/>
            <pc:sldMk cId="1690226049" sldId="469"/>
            <ac:spMk id="7" creationId="{0256D9EB-C20B-45FA-9F3D-124012366C9E}"/>
          </ac:spMkLst>
        </pc:spChg>
        <pc:spChg chg="add mod">
          <ac:chgData name="Siniša ᵀᴴᴱ ᴼᴿᴵᴳᴵᴻᴬᴸ Wolfenstein" userId="215f646470bc261a" providerId="LiveId" clId="{02FC7EFA-2E7F-4788-AACD-E0736368D5A1}" dt="2021-03-26T16:04:19.236" v="1979" actId="1076"/>
          <ac:spMkLst>
            <pc:docMk/>
            <pc:sldMk cId="1690226049" sldId="469"/>
            <ac:spMk id="8" creationId="{8087D8F3-76F1-49BE-B3F4-D61694BDC5AF}"/>
          </ac:spMkLst>
        </pc:spChg>
        <pc:spChg chg="add mod">
          <ac:chgData name="Siniša ᵀᴴᴱ ᴼᴿᴵᴳᴵᴻᴬᴸ Wolfenstein" userId="215f646470bc261a" providerId="LiveId" clId="{02FC7EFA-2E7F-4788-AACD-E0736368D5A1}" dt="2021-03-26T16:04:26.649" v="1982" actId="20577"/>
          <ac:spMkLst>
            <pc:docMk/>
            <pc:sldMk cId="1690226049" sldId="469"/>
            <ac:spMk id="9" creationId="{3C9B201C-5745-4B3E-B49F-6C3281601774}"/>
          </ac:spMkLst>
        </pc:spChg>
        <pc:spChg chg="add mod">
          <ac:chgData name="Siniša ᵀᴴᴱ ᴼᴿᴵᴳᴵᴻᴬᴸ Wolfenstein" userId="215f646470bc261a" providerId="LiveId" clId="{02FC7EFA-2E7F-4788-AACD-E0736368D5A1}" dt="2021-03-26T16:04:33.950" v="1985" actId="20577"/>
          <ac:spMkLst>
            <pc:docMk/>
            <pc:sldMk cId="1690226049" sldId="469"/>
            <ac:spMk id="10" creationId="{959B6BF5-AB59-4F8E-870C-C14BD3C2E522}"/>
          </ac:spMkLst>
        </pc:spChg>
        <pc:spChg chg="add mod">
          <ac:chgData name="Siniša ᵀᴴᴱ ᴼᴿᴵᴳᴵᴻᴬᴸ Wolfenstein" userId="215f646470bc261a" providerId="LiveId" clId="{02FC7EFA-2E7F-4788-AACD-E0736368D5A1}" dt="2021-03-26T16:04:45.135" v="1988" actId="20577"/>
          <ac:spMkLst>
            <pc:docMk/>
            <pc:sldMk cId="1690226049" sldId="469"/>
            <ac:spMk id="11" creationId="{900AFFB7-BB5B-4F4A-BE04-1FFC157F42B8}"/>
          </ac:spMkLst>
        </pc:spChg>
        <pc:spChg chg="add mod">
          <ac:chgData name="Siniša ᵀᴴᴱ ᴼᴿᴵᴳᴵᴻᴬᴸ Wolfenstein" userId="215f646470bc261a" providerId="LiveId" clId="{02FC7EFA-2E7F-4788-AACD-E0736368D5A1}" dt="2021-03-26T16:04:50.785" v="1991" actId="20577"/>
          <ac:spMkLst>
            <pc:docMk/>
            <pc:sldMk cId="1690226049" sldId="469"/>
            <ac:spMk id="12" creationId="{5A34A91C-F93F-4D93-92E1-25F1183504DD}"/>
          </ac:spMkLst>
        </pc:spChg>
        <pc:spChg chg="add mod">
          <ac:chgData name="Siniša ᵀᴴᴱ ᴼᴿᴵᴳᴵᴻᴬᴸ Wolfenstein" userId="215f646470bc261a" providerId="LiveId" clId="{02FC7EFA-2E7F-4788-AACD-E0736368D5A1}" dt="2021-03-26T16:05:00.312" v="1994" actId="20577"/>
          <ac:spMkLst>
            <pc:docMk/>
            <pc:sldMk cId="1690226049" sldId="469"/>
            <ac:spMk id="13" creationId="{8E626DFE-A306-4BD7-BFA7-DF241B3A90BB}"/>
          </ac:spMkLst>
        </pc:spChg>
        <pc:picChg chg="mod">
          <ac:chgData name="Siniša ᵀᴴᴱ ᴼᴿᴵᴳᴵᴻᴬᴸ Wolfenstein" userId="215f646470bc261a" providerId="LiveId" clId="{02FC7EFA-2E7F-4788-AACD-E0736368D5A1}" dt="2021-03-26T16:01:57.067" v="1949" actId="14100"/>
          <ac:picMkLst>
            <pc:docMk/>
            <pc:sldMk cId="1690226049" sldId="469"/>
            <ac:picMk id="2" creationId="{79AB126F-5218-4223-8FB3-6BD5D18FF2B3}"/>
          </ac:picMkLst>
        </pc:picChg>
        <pc:picChg chg="mod">
          <ac:chgData name="Siniša ᵀᴴᴱ ᴼᴿᴵᴳᴵᴻᴬᴸ Wolfenstein" userId="215f646470bc261a" providerId="LiveId" clId="{02FC7EFA-2E7F-4788-AACD-E0736368D5A1}" dt="2021-03-26T16:01:47.964" v="1946" actId="1076"/>
          <ac:picMkLst>
            <pc:docMk/>
            <pc:sldMk cId="1690226049" sldId="469"/>
            <ac:picMk id="4" creationId="{1B2619D9-4F98-4A11-8FFE-57C7EB1F529A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DDD6CAB6-5441-4599-A8D4-D4E76FCB98A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r-HR"/>
              <a:t>Kliknite da biste uredili stil naslova matrice</a:t>
            </a:r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id="{825DCF62-B398-476F-9E88-B213C195529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r-HR"/>
              <a:t>Kliknite da biste uredili stil podnaslova matrice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745F8648-0AC4-4D90-9871-5ABA98069F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1C541F-3958-4ACD-9A42-0DEFED04E85B}" type="datetimeFigureOut">
              <a:rPr lang="hr-HR" smtClean="0"/>
              <a:t>12.12.2022.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E5B37978-18FC-48C9-B30D-5F0F720AE0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2C7BC8A0-2A16-423B-937E-095D605D70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FEBB-520E-4B38-8A41-A294780F0C44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1259735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AD61DBCC-C971-45FA-9EA1-2C8AFDA7C2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okomitog teksta 2">
            <a:extLst>
              <a:ext uri="{FF2B5EF4-FFF2-40B4-BE49-F238E27FC236}">
                <a16:creationId xmlns:a16="http://schemas.microsoft.com/office/drawing/2014/main" id="{0660943C-33C2-45D4-A5A5-EF583CCD74E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8A186C5B-2312-4523-8069-0C5E43F844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1C541F-3958-4ACD-9A42-0DEFED04E85B}" type="datetimeFigureOut">
              <a:rPr lang="hr-HR" smtClean="0"/>
              <a:t>12.12.2022.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186D24B6-859D-4111-8E17-CDA0A75E29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AAF0501D-A1E8-42A9-9581-0F1D54F9E8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FEBB-520E-4B38-8A41-A294780F0C44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0804875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komiti naslov 1">
            <a:extLst>
              <a:ext uri="{FF2B5EF4-FFF2-40B4-BE49-F238E27FC236}">
                <a16:creationId xmlns:a16="http://schemas.microsoft.com/office/drawing/2014/main" id="{8BFF832B-F90F-441C-BDE6-073FC1A3A1F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okomitog teksta 2">
            <a:extLst>
              <a:ext uri="{FF2B5EF4-FFF2-40B4-BE49-F238E27FC236}">
                <a16:creationId xmlns:a16="http://schemas.microsoft.com/office/drawing/2014/main" id="{06A0C9CD-0A0A-4A25-B9D6-1E8A9E7A60F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D93E8CBB-BFEA-4E4F-B868-DEC924AC87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1C541F-3958-4ACD-9A42-0DEFED04E85B}" type="datetimeFigureOut">
              <a:rPr lang="hr-HR" smtClean="0"/>
              <a:t>12.12.2022.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445082C0-3A92-460B-8337-5853ABC699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D3B84FC0-4278-48E5-AB5A-B85EE49127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FEBB-520E-4B38-8A41-A294780F0C44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8102858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550DEE01-12F0-4218-A670-C057371647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F9F56EFB-BCAC-46F0-88BB-00213CA35A3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084A2E2C-61A4-4B17-AFDD-447C1ADD0C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1C541F-3958-4ACD-9A42-0DEFED04E85B}" type="datetimeFigureOut">
              <a:rPr lang="hr-HR" smtClean="0"/>
              <a:t>12.12.2022.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895E260F-3424-41EE-90DA-E09B6E5E4B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774E739F-0A00-481C-808E-8EA1982E69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FEBB-520E-4B38-8A41-A294780F0C44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9223713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sekci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5BA38AEC-140B-41A3-83CE-EAD58C6E6B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teksta 2">
            <a:extLst>
              <a:ext uri="{FF2B5EF4-FFF2-40B4-BE49-F238E27FC236}">
                <a16:creationId xmlns:a16="http://schemas.microsoft.com/office/drawing/2014/main" id="{B5A20F4F-B3ED-400A-B24C-1414471F3A4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0A1BAF0F-872D-4F6C-BD2B-535EA50CA0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1C541F-3958-4ACD-9A42-0DEFED04E85B}" type="datetimeFigureOut">
              <a:rPr lang="hr-HR" smtClean="0"/>
              <a:t>12.12.2022.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08916E41-8E75-406C-9E68-2054503312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7A860865-0820-4D07-83EC-2DE124887A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FEBB-520E-4B38-8A41-A294780F0C44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9734440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DFF400A4-EF7A-4EB3-A50C-1C9D46C2CC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A3658BF5-7FC4-486D-9D6E-F28EBAD3B7E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zervirano mjesto sadržaja 3">
            <a:extLst>
              <a:ext uri="{FF2B5EF4-FFF2-40B4-BE49-F238E27FC236}">
                <a16:creationId xmlns:a16="http://schemas.microsoft.com/office/drawing/2014/main" id="{18176D8D-8622-4F6A-98A1-FFDB350BDF0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5" name="Rezervirano mjesto datuma 4">
            <a:extLst>
              <a:ext uri="{FF2B5EF4-FFF2-40B4-BE49-F238E27FC236}">
                <a16:creationId xmlns:a16="http://schemas.microsoft.com/office/drawing/2014/main" id="{CB8FF0E0-A96E-41FE-8994-7BC96C0442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1C541F-3958-4ACD-9A42-0DEFED04E85B}" type="datetimeFigureOut">
              <a:rPr lang="hr-HR" smtClean="0"/>
              <a:t>12.12.2022.</a:t>
            </a:fld>
            <a:endParaRPr lang="hr-HR"/>
          </a:p>
        </p:txBody>
      </p:sp>
      <p:sp>
        <p:nvSpPr>
          <p:cNvPr id="6" name="Rezervirano mjesto podnožja 5">
            <a:extLst>
              <a:ext uri="{FF2B5EF4-FFF2-40B4-BE49-F238E27FC236}">
                <a16:creationId xmlns:a16="http://schemas.microsoft.com/office/drawing/2014/main" id="{E3A05D16-C556-48C5-898E-BBA9932050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>
            <a:extLst>
              <a:ext uri="{FF2B5EF4-FFF2-40B4-BE49-F238E27FC236}">
                <a16:creationId xmlns:a16="http://schemas.microsoft.com/office/drawing/2014/main" id="{F7A69F17-010E-4932-914B-A9E129DAD3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FEBB-520E-4B38-8A41-A294780F0C44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2252022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6D8C8E65-0D63-429D-904C-11EA3CF1EB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teksta 2">
            <a:extLst>
              <a:ext uri="{FF2B5EF4-FFF2-40B4-BE49-F238E27FC236}">
                <a16:creationId xmlns:a16="http://schemas.microsoft.com/office/drawing/2014/main" id="{69E278DA-D9E4-4CA9-BB35-E2C1F552A4E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4" name="Rezervirano mjesto sadržaja 3">
            <a:extLst>
              <a:ext uri="{FF2B5EF4-FFF2-40B4-BE49-F238E27FC236}">
                <a16:creationId xmlns:a16="http://schemas.microsoft.com/office/drawing/2014/main" id="{E6E1C55E-3E0A-45CB-80B6-29B2B2CE098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5" name="Rezervirano mjesto teksta 4">
            <a:extLst>
              <a:ext uri="{FF2B5EF4-FFF2-40B4-BE49-F238E27FC236}">
                <a16:creationId xmlns:a16="http://schemas.microsoft.com/office/drawing/2014/main" id="{F8B5F8F7-B6E9-4E20-A02C-0E07273917B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6" name="Rezervirano mjesto sadržaja 5">
            <a:extLst>
              <a:ext uri="{FF2B5EF4-FFF2-40B4-BE49-F238E27FC236}">
                <a16:creationId xmlns:a16="http://schemas.microsoft.com/office/drawing/2014/main" id="{88C3C540-9CD0-4695-B133-5A9F34CA1AC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7" name="Rezervirano mjesto datuma 6">
            <a:extLst>
              <a:ext uri="{FF2B5EF4-FFF2-40B4-BE49-F238E27FC236}">
                <a16:creationId xmlns:a16="http://schemas.microsoft.com/office/drawing/2014/main" id="{A4675D49-A2C9-47F8-B658-A0B5BCC64A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1C541F-3958-4ACD-9A42-0DEFED04E85B}" type="datetimeFigureOut">
              <a:rPr lang="hr-HR" smtClean="0"/>
              <a:t>12.12.2022.</a:t>
            </a:fld>
            <a:endParaRPr lang="hr-HR"/>
          </a:p>
        </p:txBody>
      </p:sp>
      <p:sp>
        <p:nvSpPr>
          <p:cNvPr id="8" name="Rezervirano mjesto podnožja 7">
            <a:extLst>
              <a:ext uri="{FF2B5EF4-FFF2-40B4-BE49-F238E27FC236}">
                <a16:creationId xmlns:a16="http://schemas.microsoft.com/office/drawing/2014/main" id="{22D45190-C6E5-4B98-AF4C-670A832206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Rezervirano mjesto broja slajda 8">
            <a:extLst>
              <a:ext uri="{FF2B5EF4-FFF2-40B4-BE49-F238E27FC236}">
                <a16:creationId xmlns:a16="http://schemas.microsoft.com/office/drawing/2014/main" id="{A928B831-D472-4E9B-BDF9-127C5B5BAA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FEBB-520E-4B38-8A41-A294780F0C44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7685647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DF22DAB5-ECF8-4C8B-9284-9A768DDE5C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datuma 2">
            <a:extLst>
              <a:ext uri="{FF2B5EF4-FFF2-40B4-BE49-F238E27FC236}">
                <a16:creationId xmlns:a16="http://schemas.microsoft.com/office/drawing/2014/main" id="{9BDEFBF9-BFFE-4685-B8DB-08DF783275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1C541F-3958-4ACD-9A42-0DEFED04E85B}" type="datetimeFigureOut">
              <a:rPr lang="hr-HR" smtClean="0"/>
              <a:t>12.12.2022.</a:t>
            </a:fld>
            <a:endParaRPr lang="hr-HR"/>
          </a:p>
        </p:txBody>
      </p:sp>
      <p:sp>
        <p:nvSpPr>
          <p:cNvPr id="4" name="Rezervirano mjesto podnožja 3">
            <a:extLst>
              <a:ext uri="{FF2B5EF4-FFF2-40B4-BE49-F238E27FC236}">
                <a16:creationId xmlns:a16="http://schemas.microsoft.com/office/drawing/2014/main" id="{48BDB420-698D-4FD6-9BCE-933C5BE5B1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Rezervirano mjesto broja slajda 4">
            <a:extLst>
              <a:ext uri="{FF2B5EF4-FFF2-40B4-BE49-F238E27FC236}">
                <a16:creationId xmlns:a16="http://schemas.microsoft.com/office/drawing/2014/main" id="{A64B4EF5-3D49-46A7-867F-7BF38A2C16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FEBB-520E-4B38-8A41-A294780F0C44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6043737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datuma 1">
            <a:extLst>
              <a:ext uri="{FF2B5EF4-FFF2-40B4-BE49-F238E27FC236}">
                <a16:creationId xmlns:a16="http://schemas.microsoft.com/office/drawing/2014/main" id="{18B522E8-94C3-497E-9515-2464F4EB4F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1C541F-3958-4ACD-9A42-0DEFED04E85B}" type="datetimeFigureOut">
              <a:rPr lang="hr-HR" smtClean="0"/>
              <a:t>12.12.2022.</a:t>
            </a:fld>
            <a:endParaRPr lang="hr-HR"/>
          </a:p>
        </p:txBody>
      </p:sp>
      <p:sp>
        <p:nvSpPr>
          <p:cNvPr id="3" name="Rezervirano mjesto podnožja 2">
            <a:extLst>
              <a:ext uri="{FF2B5EF4-FFF2-40B4-BE49-F238E27FC236}">
                <a16:creationId xmlns:a16="http://schemas.microsoft.com/office/drawing/2014/main" id="{1E29E425-E355-4002-A1E9-FD1851CADA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Rezervirano mjesto broja slajda 3">
            <a:extLst>
              <a:ext uri="{FF2B5EF4-FFF2-40B4-BE49-F238E27FC236}">
                <a16:creationId xmlns:a16="http://schemas.microsoft.com/office/drawing/2014/main" id="{5B217C31-9C02-48F3-A193-6E5B1187AF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FEBB-520E-4B38-8A41-A294780F0C44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6179064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D71662CF-0945-4F8D-A889-F95805BCB6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CDE1B38E-C61F-4162-BEF8-2D1F3408A4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zervirano mjesto teksta 3">
            <a:extLst>
              <a:ext uri="{FF2B5EF4-FFF2-40B4-BE49-F238E27FC236}">
                <a16:creationId xmlns:a16="http://schemas.microsoft.com/office/drawing/2014/main" id="{805CB7DF-1634-4233-86F2-7AA36D2C3AD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5" name="Rezervirano mjesto datuma 4">
            <a:extLst>
              <a:ext uri="{FF2B5EF4-FFF2-40B4-BE49-F238E27FC236}">
                <a16:creationId xmlns:a16="http://schemas.microsoft.com/office/drawing/2014/main" id="{FD8CCF68-592E-4973-B04C-64EC759C17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1C541F-3958-4ACD-9A42-0DEFED04E85B}" type="datetimeFigureOut">
              <a:rPr lang="hr-HR" smtClean="0"/>
              <a:t>12.12.2022.</a:t>
            </a:fld>
            <a:endParaRPr lang="hr-HR"/>
          </a:p>
        </p:txBody>
      </p:sp>
      <p:sp>
        <p:nvSpPr>
          <p:cNvPr id="6" name="Rezervirano mjesto podnožja 5">
            <a:extLst>
              <a:ext uri="{FF2B5EF4-FFF2-40B4-BE49-F238E27FC236}">
                <a16:creationId xmlns:a16="http://schemas.microsoft.com/office/drawing/2014/main" id="{8DA68B31-02DF-406E-AC7D-302C7C7165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>
            <a:extLst>
              <a:ext uri="{FF2B5EF4-FFF2-40B4-BE49-F238E27FC236}">
                <a16:creationId xmlns:a16="http://schemas.microsoft.com/office/drawing/2014/main" id="{71A17FC2-55A1-48B3-978B-33BD5398B7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FEBB-520E-4B38-8A41-A294780F0C44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6250957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AADC7390-C9D2-4513-A57A-C9A272CADB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slike 2">
            <a:extLst>
              <a:ext uri="{FF2B5EF4-FFF2-40B4-BE49-F238E27FC236}">
                <a16:creationId xmlns:a16="http://schemas.microsoft.com/office/drawing/2014/main" id="{B6F32F34-B611-4B3D-B052-D735148E39F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r-HR"/>
          </a:p>
        </p:txBody>
      </p:sp>
      <p:sp>
        <p:nvSpPr>
          <p:cNvPr id="4" name="Rezervirano mjesto teksta 3">
            <a:extLst>
              <a:ext uri="{FF2B5EF4-FFF2-40B4-BE49-F238E27FC236}">
                <a16:creationId xmlns:a16="http://schemas.microsoft.com/office/drawing/2014/main" id="{E161115B-474D-4633-BABE-90D7E32B9C7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5" name="Rezervirano mjesto datuma 4">
            <a:extLst>
              <a:ext uri="{FF2B5EF4-FFF2-40B4-BE49-F238E27FC236}">
                <a16:creationId xmlns:a16="http://schemas.microsoft.com/office/drawing/2014/main" id="{CD533EC9-5F15-4135-9402-DDB327BA80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1C541F-3958-4ACD-9A42-0DEFED04E85B}" type="datetimeFigureOut">
              <a:rPr lang="hr-HR" smtClean="0"/>
              <a:t>12.12.2022.</a:t>
            </a:fld>
            <a:endParaRPr lang="hr-HR"/>
          </a:p>
        </p:txBody>
      </p:sp>
      <p:sp>
        <p:nvSpPr>
          <p:cNvPr id="6" name="Rezervirano mjesto podnožja 5">
            <a:extLst>
              <a:ext uri="{FF2B5EF4-FFF2-40B4-BE49-F238E27FC236}">
                <a16:creationId xmlns:a16="http://schemas.microsoft.com/office/drawing/2014/main" id="{1BE3D81E-FE89-411B-887D-0E513D11D0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>
            <a:extLst>
              <a:ext uri="{FF2B5EF4-FFF2-40B4-BE49-F238E27FC236}">
                <a16:creationId xmlns:a16="http://schemas.microsoft.com/office/drawing/2014/main" id="{4EE1E0C0-36A8-4E85-8FC4-4E07C131D7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FEBB-520E-4B38-8A41-A294780F0C44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086692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naslova 1">
            <a:extLst>
              <a:ext uri="{FF2B5EF4-FFF2-40B4-BE49-F238E27FC236}">
                <a16:creationId xmlns:a16="http://schemas.microsoft.com/office/drawing/2014/main" id="{83698655-B947-4CE6-9E56-FB3E567E4D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teksta 2">
            <a:extLst>
              <a:ext uri="{FF2B5EF4-FFF2-40B4-BE49-F238E27FC236}">
                <a16:creationId xmlns:a16="http://schemas.microsoft.com/office/drawing/2014/main" id="{46C3724C-2207-43DC-BC59-398DCF661DD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5FB41622-4652-426C-8FBB-EE8B2A3408C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1C541F-3958-4ACD-9A42-0DEFED04E85B}" type="datetimeFigureOut">
              <a:rPr lang="hr-HR" smtClean="0"/>
              <a:t>12.12.2022.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1A58F2BC-D5C8-49ED-8FB4-D39D29C8143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71F7A62B-11DC-4C81-A486-6B7004460F3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01FEBB-520E-4B38-8A41-A294780F0C44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2454240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R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airbnb.co.uk/?_set_bev_on_new_domain=1618820430_NmNlNTRiNzZiY2E3" TargetMode="External"/><Relationship Id="rId2" Type="http://schemas.openxmlformats.org/officeDocument/2006/relationships/hyperlink" Target="https://www.booking.com/index.en-gb.html?label=gen173nr-1FCAEoggI46AdIM1gEaGWIAQGYARC4ARfIAQzYAQHoAQH4AQuIAgGoAgO4AqP69IMGwAIB0gIkOWY5NGVlMDAtMDM5OC00YTdjLTkyYzMtNTY5OGM3ZGRjMGYx2AIG4AIB&amp;sid=73b0071b3902132350eb67693d1b42ca&amp;lang=en-gb&amp;sb_price_type=total&amp;soz=1&amp;lang_click=other;cdl=hr;lang_changed=1" TargetMode="Externa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png"/><Relationship Id="rId4" Type="http://schemas.openxmlformats.org/officeDocument/2006/relationships/hyperlink" Target="Trivago.com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hyperlink" Target="https://www.e-sfera.hr/dodatni-digitalni-sadrzaji/ad6bdda6-8715-4891-97c7-fc25b9bcab20/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e-sfera.hr/dodatni-digitalni-sadrzaji/904e9f0e-ad82-4ead-b4a2-36c53a7746bf/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ordwall.net/play/850/334/803" TargetMode="Externa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B16DF7CC-7E41-46FD-AD7B-E6616659F8A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029123" y="1461636"/>
            <a:ext cx="8643937" cy="2387600"/>
          </a:xfrm>
        </p:spPr>
        <p:txBody>
          <a:bodyPr>
            <a:normAutofit/>
          </a:bodyPr>
          <a:lstStyle/>
          <a:p>
            <a:pPr algn="r"/>
            <a:r>
              <a:rPr lang="hr-HR" sz="4400" b="1" dirty="0">
                <a:solidFill>
                  <a:schemeClr val="accent2"/>
                </a:solidFill>
                <a:latin typeface="+mn-lt"/>
                <a:ea typeface="Cambria" panose="02040503050406030204" pitchFamily="18" charset="0"/>
              </a:rPr>
              <a:t>UNIT 7; </a:t>
            </a:r>
            <a:br>
              <a:rPr lang="hr-HR" sz="4400" b="1" u="sng" dirty="0">
                <a:solidFill>
                  <a:schemeClr val="accent2"/>
                </a:solidFill>
                <a:latin typeface="+mn-lt"/>
                <a:ea typeface="Cambria" panose="02040503050406030204" pitchFamily="18" charset="0"/>
              </a:rPr>
            </a:br>
            <a:r>
              <a:rPr lang="hr-HR" sz="4400" b="1" u="sng" dirty="0" err="1">
                <a:solidFill>
                  <a:schemeClr val="accent2"/>
                </a:solidFill>
                <a:latin typeface="+mn-lt"/>
                <a:ea typeface="Cambria" panose="02040503050406030204" pitchFamily="18" charset="0"/>
              </a:rPr>
              <a:t>Which</a:t>
            </a:r>
            <a:r>
              <a:rPr lang="hr-HR" sz="4400" b="1" u="sng" dirty="0">
                <a:solidFill>
                  <a:schemeClr val="accent2"/>
                </a:solidFill>
                <a:latin typeface="+mn-lt"/>
                <a:ea typeface="Cambria" panose="02040503050406030204" pitchFamily="18" charset="0"/>
              </a:rPr>
              <a:t> </a:t>
            </a:r>
            <a:r>
              <a:rPr lang="hr-HR" sz="4400" b="1" u="sng" dirty="0" err="1">
                <a:solidFill>
                  <a:schemeClr val="accent2"/>
                </a:solidFill>
                <a:latin typeface="+mn-lt"/>
                <a:ea typeface="Cambria" panose="02040503050406030204" pitchFamily="18" charset="0"/>
              </a:rPr>
              <a:t>way</a:t>
            </a:r>
            <a:r>
              <a:rPr lang="hr-HR" sz="4400" b="1" u="sng" dirty="0">
                <a:solidFill>
                  <a:schemeClr val="accent2"/>
                </a:solidFill>
                <a:latin typeface="+mn-lt"/>
                <a:ea typeface="Cambria" panose="02040503050406030204" pitchFamily="18" charset="0"/>
              </a:rPr>
              <a:t> to </a:t>
            </a:r>
            <a:r>
              <a:rPr lang="hr-HR" sz="4400" b="1" u="sng" dirty="0" err="1">
                <a:solidFill>
                  <a:schemeClr val="accent2"/>
                </a:solidFill>
                <a:latin typeface="+mn-lt"/>
                <a:ea typeface="Cambria" panose="02040503050406030204" pitchFamily="18" charset="0"/>
              </a:rPr>
              <a:t>go</a:t>
            </a:r>
            <a:r>
              <a:rPr lang="hr-HR" sz="4400" b="1" u="sng" dirty="0">
                <a:solidFill>
                  <a:schemeClr val="accent2"/>
                </a:solidFill>
                <a:latin typeface="+mn-lt"/>
                <a:ea typeface="Cambria" panose="02040503050406030204" pitchFamily="18" charset="0"/>
              </a:rPr>
              <a:t>?</a:t>
            </a:r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id="{1DEA2198-4687-4966-8D99-48F3FDF0BDE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305850" y="3309756"/>
            <a:ext cx="6367210" cy="1655762"/>
          </a:xfrm>
        </p:spPr>
        <p:txBody>
          <a:bodyPr anchor="ctr" anchorCtr="0">
            <a:normAutofit/>
          </a:bodyPr>
          <a:lstStyle/>
          <a:p>
            <a:pPr algn="r"/>
            <a:r>
              <a:rPr lang="hr-HR" sz="4400" dirty="0" err="1">
                <a:ea typeface="Cambria" panose="02040503050406030204" pitchFamily="18" charset="0"/>
                <a:cs typeface="+mj-cs"/>
              </a:rPr>
              <a:t>Checking</a:t>
            </a:r>
            <a:r>
              <a:rPr lang="hr-HR" sz="4400" dirty="0">
                <a:ea typeface="Cambria" panose="02040503050406030204" pitchFamily="18" charset="0"/>
                <a:cs typeface="+mj-cs"/>
              </a:rPr>
              <a:t> </a:t>
            </a:r>
            <a:r>
              <a:rPr lang="hr-HR" sz="4400" dirty="0" err="1">
                <a:ea typeface="Cambria" panose="02040503050406030204" pitchFamily="18" charset="0"/>
                <a:cs typeface="+mj-cs"/>
              </a:rPr>
              <a:t>in</a:t>
            </a:r>
            <a:endParaRPr lang="hr-HR" sz="4400" dirty="0">
              <a:ea typeface="Cambria" panose="02040503050406030204" pitchFamily="18" charset="0"/>
              <a:cs typeface="+mj-cs"/>
            </a:endParaRPr>
          </a:p>
        </p:txBody>
      </p:sp>
      <p:pic>
        <p:nvPicPr>
          <p:cNvPr id="4" name="Slika 3">
            <a:extLst>
              <a:ext uri="{FF2B5EF4-FFF2-40B4-BE49-F238E27FC236}">
                <a16:creationId xmlns:a16="http://schemas.microsoft.com/office/drawing/2014/main" id="{BBF4E359-F972-4AC7-A8E6-4578E918FA2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5118" y="1265322"/>
            <a:ext cx="3297260" cy="4410000"/>
          </a:xfrm>
          <a:prstGeom prst="rect">
            <a:avLst/>
          </a:prstGeom>
        </p:spPr>
      </p:pic>
      <p:pic>
        <p:nvPicPr>
          <p:cNvPr id="5" name="Slika 4">
            <a:extLst>
              <a:ext uri="{FF2B5EF4-FFF2-40B4-BE49-F238E27FC236}">
                <a16:creationId xmlns:a16="http://schemas.microsoft.com/office/drawing/2014/main" id="{18265CAC-98F9-4759-8430-FB78BED8A42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09360" y="4581074"/>
            <a:ext cx="5882640" cy="10942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35594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adržaja 2">
            <a:extLst>
              <a:ext uri="{FF2B5EF4-FFF2-40B4-BE49-F238E27FC236}">
                <a16:creationId xmlns:a16="http://schemas.microsoft.com/office/drawing/2014/main" id="{F0152795-066D-1067-8E60-7DC0B5D92836}"/>
              </a:ext>
            </a:extLst>
          </p:cNvPr>
          <p:cNvSpPr txBox="1">
            <a:spLocks/>
          </p:cNvSpPr>
          <p:nvPr/>
        </p:nvSpPr>
        <p:spPr>
          <a:xfrm>
            <a:off x="653143" y="156755"/>
            <a:ext cx="10319657" cy="83018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hr-HR" sz="2000" i="1" dirty="0">
                <a:solidFill>
                  <a:srgbClr val="0070C0"/>
                </a:solidFill>
              </a:rPr>
              <a:t>Postoji mnoštvo </a:t>
            </a:r>
            <a:r>
              <a:rPr lang="hr-HR" sz="2000" i="1" dirty="0" err="1">
                <a:solidFill>
                  <a:srgbClr val="0070C0"/>
                </a:solidFill>
              </a:rPr>
              <a:t>razlilčitih</a:t>
            </a:r>
            <a:r>
              <a:rPr lang="hr-HR" sz="2000" i="1" dirty="0">
                <a:solidFill>
                  <a:srgbClr val="0070C0"/>
                </a:solidFill>
              </a:rPr>
              <a:t> stranica za traženje smještaja (</a:t>
            </a:r>
            <a:r>
              <a:rPr lang="hr-HR" sz="2000" i="1" dirty="0">
                <a:solidFill>
                  <a:srgbClr val="0070C0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Booking.com</a:t>
            </a:r>
            <a:r>
              <a:rPr lang="hr-HR" sz="2000" i="1" dirty="0">
                <a:solidFill>
                  <a:srgbClr val="0070C0"/>
                </a:solidFill>
              </a:rPr>
              <a:t>, </a:t>
            </a:r>
            <a:r>
              <a:rPr lang="hr-HR" sz="2000" i="1" dirty="0">
                <a:solidFill>
                  <a:srgbClr val="0070C0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Airbnb.com</a:t>
            </a:r>
            <a:r>
              <a:rPr lang="hr-HR" sz="2000" i="1" dirty="0">
                <a:solidFill>
                  <a:srgbClr val="0070C0"/>
                </a:solidFill>
              </a:rPr>
              <a:t>, </a:t>
            </a:r>
            <a:r>
              <a:rPr lang="hr-HR" sz="2000" i="1" dirty="0">
                <a:solidFill>
                  <a:srgbClr val="0070C0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Trivago.com </a:t>
            </a:r>
            <a:r>
              <a:rPr lang="hr-HR" sz="2000" i="1" dirty="0">
                <a:solidFill>
                  <a:srgbClr val="0070C0"/>
                </a:solidFill>
              </a:rPr>
              <a:t>itd.) Posjeti neku od navedenih stranica, odluči kamo želiš putovati, najvišu cijenu koju si spreman platiti za noćenje itd. te potraži odgovarajući smještaj</a:t>
            </a:r>
            <a:r>
              <a:rPr lang="hr-HR" sz="2000" i="1" dirty="0"/>
              <a:t>.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6A509377-DA5D-956E-5472-DF1DEB3478DF}"/>
              </a:ext>
            </a:extLst>
          </p:cNvPr>
          <p:cNvSpPr txBox="1">
            <a:spLocks/>
          </p:cNvSpPr>
          <p:nvPr/>
        </p:nvSpPr>
        <p:spPr>
          <a:xfrm>
            <a:off x="824098" y="1303553"/>
            <a:ext cx="10543804" cy="555444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000" b="1" dirty="0"/>
              <a:t>What facilities would these</a:t>
            </a:r>
            <a:r>
              <a:rPr lang="hr-HR" sz="2000" b="1" dirty="0"/>
              <a:t> </a:t>
            </a:r>
            <a:r>
              <a:rPr lang="en-US" sz="2000" b="1" dirty="0"/>
              <a:t>types of accommodation</a:t>
            </a:r>
            <a:r>
              <a:rPr lang="hr-HR" sz="2000" b="1" dirty="0"/>
              <a:t> </a:t>
            </a:r>
            <a:r>
              <a:rPr lang="en-US" sz="2000" b="1" dirty="0"/>
              <a:t>have?</a:t>
            </a:r>
            <a:br>
              <a:rPr lang="hr-HR" sz="2000" b="1" dirty="0"/>
            </a:br>
            <a:r>
              <a:rPr lang="hr-HR" sz="2000" i="1" dirty="0">
                <a:solidFill>
                  <a:srgbClr val="0070C0"/>
                </a:solidFill>
              </a:rPr>
              <a:t>Koji od navedenih smještaja u 3. zadatku bi mogao ponuditi navedene sadržaje?</a:t>
            </a:r>
            <a:br>
              <a:rPr lang="hr-HR" sz="2000" i="1" dirty="0">
                <a:solidFill>
                  <a:srgbClr val="0070C0"/>
                </a:solidFill>
              </a:rPr>
            </a:br>
            <a:r>
              <a:rPr lang="hr-HR" sz="2000" i="1" dirty="0">
                <a:solidFill>
                  <a:srgbClr val="0070C0"/>
                </a:solidFill>
              </a:rPr>
              <a:t>Ovaj zadatak riješi u svoju bilježnicu, tako što ćeš stvoriti </a:t>
            </a:r>
            <a:r>
              <a:rPr lang="hr-HR" sz="2000" i="1" dirty="0" err="1">
                <a:solidFill>
                  <a:srgbClr val="0070C0"/>
                </a:solidFill>
              </a:rPr>
              <a:t>asociogram</a:t>
            </a:r>
            <a:r>
              <a:rPr lang="hr-HR" sz="2000" i="1" dirty="0">
                <a:solidFill>
                  <a:srgbClr val="0070C0"/>
                </a:solidFill>
              </a:rPr>
              <a:t> gdje ćeš smještaju iz 3. zadatka dodati nazive sadržaja u 5. zadatku. </a:t>
            </a:r>
          </a:p>
          <a:p>
            <a:pPr marL="0" indent="0">
              <a:buNone/>
            </a:pPr>
            <a:endParaRPr lang="hr-HR" sz="2000" i="1" dirty="0"/>
          </a:p>
          <a:p>
            <a:pPr marL="0" indent="0">
              <a:buNone/>
            </a:pPr>
            <a:endParaRPr lang="hr-HR" sz="2000" i="1" dirty="0"/>
          </a:p>
          <a:p>
            <a:pPr marL="0" indent="0">
              <a:buNone/>
            </a:pPr>
            <a:endParaRPr lang="hr-HR" sz="2000" i="1" dirty="0"/>
          </a:p>
          <a:p>
            <a:pPr marL="0" indent="0">
              <a:buNone/>
            </a:pPr>
            <a:endParaRPr lang="hr-HR" sz="2000" i="1" dirty="0"/>
          </a:p>
          <a:p>
            <a:pPr marL="0" indent="0">
              <a:buNone/>
            </a:pPr>
            <a:endParaRPr lang="hr-HR" sz="2000" i="1" dirty="0"/>
          </a:p>
          <a:p>
            <a:pPr marL="0" indent="0">
              <a:buNone/>
            </a:pPr>
            <a:endParaRPr lang="hr-HR" sz="4000" i="1" dirty="0"/>
          </a:p>
          <a:p>
            <a:pPr marL="0" indent="0">
              <a:buNone/>
            </a:pPr>
            <a:endParaRPr lang="hr-HR" sz="2000" i="1" dirty="0"/>
          </a:p>
          <a:p>
            <a:pPr marL="0" indent="0">
              <a:buNone/>
            </a:pPr>
            <a:endParaRPr lang="hr-HR" sz="2000" i="1" dirty="0"/>
          </a:p>
          <a:p>
            <a:pPr marL="0" indent="0">
              <a:buNone/>
            </a:pPr>
            <a:r>
              <a:rPr lang="hr-HR" sz="2000" i="1" dirty="0">
                <a:solidFill>
                  <a:srgbClr val="0070C0"/>
                </a:solidFill>
              </a:rPr>
              <a:t>Potom na jednoj od gore navedenih stranica pronađi smještaj za svoju skupinu bilo gdje na svijetu.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41C68BB-B4AE-CFE8-28D2-7B986D2FE5E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54191" y="2955993"/>
            <a:ext cx="4029805" cy="30360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16513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3" grpId="0" build="allAtOnce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lika 3">
            <a:extLst>
              <a:ext uri="{FF2B5EF4-FFF2-40B4-BE49-F238E27FC236}">
                <a16:creationId xmlns:a16="http://schemas.microsoft.com/office/drawing/2014/main" id="{1B2619D9-4F98-4A11-8FFE-57C7EB1F529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126918" cy="6857353"/>
          </a:xfrm>
          <a:prstGeom prst="rect">
            <a:avLst/>
          </a:prstGeom>
        </p:spPr>
      </p:pic>
      <p:sp>
        <p:nvSpPr>
          <p:cNvPr id="7" name="Rezervirano mjesto sadržaja 2">
            <a:extLst>
              <a:ext uri="{FF2B5EF4-FFF2-40B4-BE49-F238E27FC236}">
                <a16:creationId xmlns:a16="http://schemas.microsoft.com/office/drawing/2014/main" id="{0256D9EB-C20B-45FA-9F3D-124012366C9E}"/>
              </a:ext>
            </a:extLst>
          </p:cNvPr>
          <p:cNvSpPr txBox="1">
            <a:spLocks/>
          </p:cNvSpPr>
          <p:nvPr/>
        </p:nvSpPr>
        <p:spPr>
          <a:xfrm>
            <a:off x="5113972" y="0"/>
            <a:ext cx="6636197" cy="11597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hr-HR" sz="2000" b="1" dirty="0"/>
              <a:t>		</a:t>
            </a:r>
            <a:r>
              <a:rPr lang="hr-HR" sz="2000" dirty="0" err="1"/>
              <a:t>Workbook</a:t>
            </a:r>
            <a:r>
              <a:rPr lang="hr-HR" sz="2000" dirty="0"/>
              <a:t>, p. 84</a:t>
            </a:r>
            <a:br>
              <a:rPr lang="hr-HR" sz="2000" b="1" dirty="0"/>
            </a:br>
            <a:br>
              <a:rPr lang="hr-HR" sz="2000" b="1" dirty="0"/>
            </a:br>
            <a:endParaRPr lang="hr-HR" sz="2000" i="1" dirty="0"/>
          </a:p>
        </p:txBody>
      </p:sp>
      <p:pic>
        <p:nvPicPr>
          <p:cNvPr id="2" name="Slika 1">
            <a:extLst>
              <a:ext uri="{FF2B5EF4-FFF2-40B4-BE49-F238E27FC236}">
                <a16:creationId xmlns:a16="http://schemas.microsoft.com/office/drawing/2014/main" id="{79AB126F-5218-4223-8FB3-6BD5D18FF2B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531" y="579882"/>
            <a:ext cx="9788988" cy="5643546"/>
          </a:xfrm>
          <a:prstGeom prst="rect">
            <a:avLst/>
          </a:prstGeom>
          <a:ln w="127000" cap="sq">
            <a:solidFill>
              <a:srgbClr val="C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6903725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lika 3">
            <a:extLst>
              <a:ext uri="{FF2B5EF4-FFF2-40B4-BE49-F238E27FC236}">
                <a16:creationId xmlns:a16="http://schemas.microsoft.com/office/drawing/2014/main" id="{1B2619D9-4F98-4A11-8FFE-57C7EB1F529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74" y="6105"/>
            <a:ext cx="5122541" cy="6844249"/>
          </a:xfrm>
          <a:prstGeom prst="rect">
            <a:avLst/>
          </a:prstGeom>
        </p:spPr>
      </p:pic>
      <p:sp>
        <p:nvSpPr>
          <p:cNvPr id="8" name="Rezervirano mjesto sadržaja 2">
            <a:extLst>
              <a:ext uri="{FF2B5EF4-FFF2-40B4-BE49-F238E27FC236}">
                <a16:creationId xmlns:a16="http://schemas.microsoft.com/office/drawing/2014/main" id="{3F78CB02-FC75-44F9-993A-F46B14060D86}"/>
              </a:ext>
            </a:extLst>
          </p:cNvPr>
          <p:cNvSpPr txBox="1">
            <a:spLocks/>
          </p:cNvSpPr>
          <p:nvPr/>
        </p:nvSpPr>
        <p:spPr>
          <a:xfrm>
            <a:off x="5133315" y="1378424"/>
            <a:ext cx="7047911" cy="550444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hr-HR" sz="2000" i="1" dirty="0">
                <a:solidFill>
                  <a:srgbClr val="0070C0"/>
                </a:solidFill>
              </a:rPr>
              <a:t>Uz pomoć nekog od alata za suradnju zajedno sa svojim prijateljem iz razreda, opiši hotel koji bi ispunio sve tvoje potrebe.</a:t>
            </a:r>
          </a:p>
          <a:p>
            <a:pPr marL="457200" indent="-457200">
              <a:buAutoNum type="arabicPeriod"/>
            </a:pPr>
            <a:r>
              <a:rPr lang="hr-HR" sz="2000" i="1" dirty="0">
                <a:solidFill>
                  <a:srgbClr val="0070C0"/>
                </a:solidFill>
              </a:rPr>
              <a:t>korak – idejom oluja razmisli o svemu što bi se u tom hotelu moglo naći </a:t>
            </a:r>
          </a:p>
          <a:p>
            <a:pPr marL="457200" indent="-457200">
              <a:buAutoNum type="arabicPeriod"/>
            </a:pPr>
            <a:r>
              <a:rPr lang="hr-HR" sz="2000" i="1" dirty="0">
                <a:solidFill>
                  <a:srgbClr val="0070C0"/>
                </a:solidFill>
              </a:rPr>
              <a:t>korak</a:t>
            </a:r>
            <a:br>
              <a:rPr lang="hr-HR" sz="2000" i="1" dirty="0">
                <a:solidFill>
                  <a:srgbClr val="0070C0"/>
                </a:solidFill>
              </a:rPr>
            </a:br>
            <a:r>
              <a:rPr lang="hr-HR" sz="2000" i="1" dirty="0">
                <a:solidFill>
                  <a:srgbClr val="0070C0"/>
                </a:solidFill>
              </a:rPr>
              <a:t>Napiši detaljan opis hotela.</a:t>
            </a:r>
            <a:br>
              <a:rPr lang="hr-HR" sz="2000" i="1" dirty="0">
                <a:solidFill>
                  <a:srgbClr val="0070C0"/>
                </a:solidFill>
              </a:rPr>
            </a:br>
            <a:r>
              <a:rPr lang="hr-HR" sz="2000" i="1" dirty="0">
                <a:solidFill>
                  <a:srgbClr val="0070C0"/>
                </a:solidFill>
              </a:rPr>
              <a:t>Opiši:</a:t>
            </a:r>
            <a:br>
              <a:rPr lang="hr-HR" sz="2000" i="1" dirty="0">
                <a:solidFill>
                  <a:srgbClr val="0070C0"/>
                </a:solidFill>
              </a:rPr>
            </a:br>
            <a:r>
              <a:rPr lang="hr-HR" sz="2000" i="1" dirty="0">
                <a:solidFill>
                  <a:srgbClr val="0070C0"/>
                </a:solidFill>
              </a:rPr>
              <a:t>- gdje se nalazi?</a:t>
            </a:r>
            <a:br>
              <a:rPr lang="hr-HR" sz="2000" i="1" dirty="0">
                <a:solidFill>
                  <a:srgbClr val="0070C0"/>
                </a:solidFill>
              </a:rPr>
            </a:br>
            <a:r>
              <a:rPr lang="hr-HR" sz="2000" i="1" dirty="0">
                <a:solidFill>
                  <a:srgbClr val="0070C0"/>
                </a:solidFill>
              </a:rPr>
              <a:t>Što sve sadrži?</a:t>
            </a:r>
            <a:br>
              <a:rPr lang="hr-HR" sz="2000" i="1" dirty="0">
                <a:solidFill>
                  <a:srgbClr val="0070C0"/>
                </a:solidFill>
              </a:rPr>
            </a:br>
            <a:r>
              <a:rPr lang="hr-HR" sz="2000" i="1" dirty="0">
                <a:solidFill>
                  <a:srgbClr val="0070C0"/>
                </a:solidFill>
              </a:rPr>
              <a:t>Zašto je poseban i drugačiji od ostalih hotela?</a:t>
            </a:r>
            <a:endParaRPr lang="en-US" sz="2000" i="1" dirty="0">
              <a:solidFill>
                <a:srgbClr val="0070C0"/>
              </a:solidFill>
            </a:endParaRPr>
          </a:p>
          <a:p>
            <a:pPr marL="457200" indent="-457200">
              <a:buAutoNum type="arabicPeriod"/>
            </a:pPr>
            <a:r>
              <a:rPr lang="hr-HR" sz="2000" i="1" dirty="0">
                <a:solidFill>
                  <a:srgbClr val="0070C0"/>
                </a:solidFill>
              </a:rPr>
              <a:t>korak</a:t>
            </a:r>
            <a:br>
              <a:rPr lang="hr-HR" sz="2000" i="1" dirty="0">
                <a:solidFill>
                  <a:srgbClr val="0070C0"/>
                </a:solidFill>
              </a:rPr>
            </a:br>
            <a:r>
              <a:rPr lang="hr-HR" sz="2000" i="1" dirty="0">
                <a:solidFill>
                  <a:srgbClr val="0070C0"/>
                </a:solidFill>
              </a:rPr>
              <a:t>Stvori promotivni </a:t>
            </a:r>
            <a:r>
              <a:rPr lang="hr-HR" sz="2000" i="1" dirty="0" err="1">
                <a:solidFill>
                  <a:srgbClr val="0070C0"/>
                </a:solidFill>
              </a:rPr>
              <a:t>poster</a:t>
            </a:r>
            <a:r>
              <a:rPr lang="hr-HR" sz="2000" i="1" dirty="0">
                <a:solidFill>
                  <a:srgbClr val="0070C0"/>
                </a:solidFill>
              </a:rPr>
              <a:t> kojim ćeš </a:t>
            </a:r>
            <a:r>
              <a:rPr lang="hr-HR" sz="2000" i="1" dirty="0" err="1">
                <a:solidFill>
                  <a:srgbClr val="0070C0"/>
                </a:solidFill>
              </a:rPr>
              <a:t>izreklamirati</a:t>
            </a:r>
            <a:r>
              <a:rPr lang="hr-HR" sz="2000" i="1" dirty="0">
                <a:solidFill>
                  <a:srgbClr val="0070C0"/>
                </a:solidFill>
              </a:rPr>
              <a:t> svoj hotel!</a:t>
            </a:r>
          </a:p>
        </p:txBody>
      </p:sp>
    </p:spTree>
    <p:extLst>
      <p:ext uri="{BB962C8B-B14F-4D97-AF65-F5344CB8AC3E}">
        <p14:creationId xmlns:p14="http://schemas.microsoft.com/office/powerpoint/2010/main" val="244216452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lika 3">
            <a:extLst>
              <a:ext uri="{FF2B5EF4-FFF2-40B4-BE49-F238E27FC236}">
                <a16:creationId xmlns:a16="http://schemas.microsoft.com/office/drawing/2014/main" id="{1B2619D9-4F98-4A11-8FFE-57C7EB1F529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41" y="8149"/>
            <a:ext cx="5123707" cy="6845807"/>
          </a:xfrm>
          <a:prstGeom prst="rect">
            <a:avLst/>
          </a:prstGeom>
        </p:spPr>
      </p:pic>
      <p:pic>
        <p:nvPicPr>
          <p:cNvPr id="3" name="Slika 2">
            <a:extLst>
              <a:ext uri="{FF2B5EF4-FFF2-40B4-BE49-F238E27FC236}">
                <a16:creationId xmlns:a16="http://schemas.microsoft.com/office/drawing/2014/main" id="{827941F6-3050-41A2-8779-DC0892E81E0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71866" y="1351472"/>
            <a:ext cx="6166078" cy="3587784"/>
          </a:xfrm>
          <a:prstGeom prst="rect">
            <a:avLst/>
          </a:prstGeom>
          <a:ln w="127000" cap="sq">
            <a:solidFill>
              <a:srgbClr val="C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1581837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2" descr="Vidi izvornu sliku">
            <a:hlinkClick r:id="rId2"/>
            <a:extLst>
              <a:ext uri="{FF2B5EF4-FFF2-40B4-BE49-F238E27FC236}">
                <a16:creationId xmlns:a16="http://schemas.microsoft.com/office/drawing/2014/main" id="{7EB574C3-BBFC-4298-9349-DA1B4B4EE84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0627" y="1240084"/>
            <a:ext cx="3810000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Rezervirano mjesto sadržaja 2">
            <a:extLst>
              <a:ext uri="{FF2B5EF4-FFF2-40B4-BE49-F238E27FC236}">
                <a16:creationId xmlns:a16="http://schemas.microsoft.com/office/drawing/2014/main" id="{8619A0A9-4971-4637-BA0B-39A4F5D24D27}"/>
              </a:ext>
            </a:extLst>
          </p:cNvPr>
          <p:cNvSpPr txBox="1">
            <a:spLocks/>
          </p:cNvSpPr>
          <p:nvPr/>
        </p:nvSpPr>
        <p:spPr>
          <a:xfrm>
            <a:off x="183419" y="2680364"/>
            <a:ext cx="11824416" cy="356844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hr-HR" sz="2000" b="1" dirty="0"/>
              <a:t>LEARN MORE</a:t>
            </a:r>
            <a:endParaRPr lang="hr-HR" sz="2000" i="1" dirty="0"/>
          </a:p>
          <a:p>
            <a:pPr marL="0" indent="0" algn="ctr">
              <a:buNone/>
            </a:pPr>
            <a:r>
              <a:rPr lang="hr-HR" sz="2000" u="sng" dirty="0">
                <a:hlinkClick r:id="rId4"/>
              </a:rPr>
              <a:t>https://www.e-sfera.hr/dodatni-digitalni-sadrzaji/904e9f0e-ad82-4ead-b4a2-36c53a7746bf/</a:t>
            </a:r>
            <a:endParaRPr lang="hr-HR" sz="2000" u="sng" dirty="0"/>
          </a:p>
          <a:p>
            <a:pPr marL="0" indent="0" algn="ctr">
              <a:buNone/>
            </a:pPr>
            <a:r>
              <a:rPr lang="en-US" sz="2000" b="1" u="sng" dirty="0"/>
              <a:t>Unusual manmade travel destinations</a:t>
            </a:r>
            <a:endParaRPr lang="hr-HR" sz="2000" b="1" u="sng" dirty="0"/>
          </a:p>
        </p:txBody>
      </p:sp>
    </p:spTree>
    <p:extLst>
      <p:ext uri="{BB962C8B-B14F-4D97-AF65-F5344CB8AC3E}">
        <p14:creationId xmlns:p14="http://schemas.microsoft.com/office/powerpoint/2010/main" val="14488360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lika 3">
            <a:extLst>
              <a:ext uri="{FF2B5EF4-FFF2-40B4-BE49-F238E27FC236}">
                <a16:creationId xmlns:a16="http://schemas.microsoft.com/office/drawing/2014/main" id="{1B2619D9-4F98-4A11-8FFE-57C7EB1F529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4436" y="745844"/>
            <a:ext cx="4018435" cy="5366311"/>
          </a:xfrm>
          <a:prstGeom prst="rect">
            <a:avLst/>
          </a:prstGeom>
        </p:spPr>
      </p:pic>
      <p:pic>
        <p:nvPicPr>
          <p:cNvPr id="7" name="Slika 6">
            <a:extLst>
              <a:ext uri="{FF2B5EF4-FFF2-40B4-BE49-F238E27FC236}">
                <a16:creationId xmlns:a16="http://schemas.microsoft.com/office/drawing/2014/main" id="{40106C37-8279-4C0B-A4A6-4051FF501A0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745844"/>
            <a:ext cx="4029249" cy="53660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21789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lika 3">
            <a:extLst>
              <a:ext uri="{FF2B5EF4-FFF2-40B4-BE49-F238E27FC236}">
                <a16:creationId xmlns:a16="http://schemas.microsoft.com/office/drawing/2014/main" id="{1B2619D9-4F98-4A11-8FFE-57C7EB1F529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997" y="8039"/>
            <a:ext cx="5114912" cy="6857354"/>
          </a:xfrm>
          <a:prstGeom prst="rect">
            <a:avLst/>
          </a:prstGeom>
        </p:spPr>
      </p:pic>
      <p:pic>
        <p:nvPicPr>
          <p:cNvPr id="2" name="Slika 1">
            <a:extLst>
              <a:ext uri="{FF2B5EF4-FFF2-40B4-BE49-F238E27FC236}">
                <a16:creationId xmlns:a16="http://schemas.microsoft.com/office/drawing/2014/main" id="{79AB126F-5218-4223-8FB3-6BD5D18FF2B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0969" y="2542676"/>
            <a:ext cx="8409200" cy="2172848"/>
          </a:xfrm>
          <a:prstGeom prst="rect">
            <a:avLst/>
          </a:prstGeom>
          <a:ln w="127000" cap="sq">
            <a:solidFill>
              <a:srgbClr val="C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868418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lika 3">
            <a:extLst>
              <a:ext uri="{FF2B5EF4-FFF2-40B4-BE49-F238E27FC236}">
                <a16:creationId xmlns:a16="http://schemas.microsoft.com/office/drawing/2014/main" id="{1B2619D9-4F98-4A11-8FFE-57C7EB1F529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51" y="15174"/>
            <a:ext cx="5091911" cy="6827652"/>
          </a:xfrm>
          <a:prstGeom prst="rect">
            <a:avLst/>
          </a:prstGeom>
        </p:spPr>
      </p:pic>
      <p:pic>
        <p:nvPicPr>
          <p:cNvPr id="2" name="Slika 1">
            <a:extLst>
              <a:ext uri="{FF2B5EF4-FFF2-40B4-BE49-F238E27FC236}">
                <a16:creationId xmlns:a16="http://schemas.microsoft.com/office/drawing/2014/main" id="{B69E1C10-ACFD-49C4-B019-6B92ED78F85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1362" y="145802"/>
            <a:ext cx="6473712" cy="6875755"/>
          </a:xfrm>
          <a:prstGeom prst="rect">
            <a:avLst/>
          </a:prstGeom>
          <a:ln w="127000" cap="sq">
            <a:solidFill>
              <a:srgbClr val="C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697176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lika 3">
            <a:extLst>
              <a:ext uri="{FF2B5EF4-FFF2-40B4-BE49-F238E27FC236}">
                <a16:creationId xmlns:a16="http://schemas.microsoft.com/office/drawing/2014/main" id="{1B2619D9-4F98-4A11-8FFE-57C7EB1F529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58" y="1361"/>
            <a:ext cx="5120908" cy="6854632"/>
          </a:xfrm>
          <a:prstGeom prst="rect">
            <a:avLst/>
          </a:prstGeom>
        </p:spPr>
      </p:pic>
      <p:pic>
        <p:nvPicPr>
          <p:cNvPr id="2" name="Slika 1">
            <a:extLst>
              <a:ext uri="{FF2B5EF4-FFF2-40B4-BE49-F238E27FC236}">
                <a16:creationId xmlns:a16="http://schemas.microsoft.com/office/drawing/2014/main" id="{79AB126F-5218-4223-8FB3-6BD5D18FF2B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4120" y="230484"/>
            <a:ext cx="6828849" cy="2347415"/>
          </a:xfrm>
          <a:prstGeom prst="rect">
            <a:avLst/>
          </a:prstGeom>
          <a:ln w="127000" cap="sq">
            <a:solidFill>
              <a:srgbClr val="C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5" name="Pravokutnik 4">
            <a:extLst>
              <a:ext uri="{FF2B5EF4-FFF2-40B4-BE49-F238E27FC236}">
                <a16:creationId xmlns:a16="http://schemas.microsoft.com/office/drawing/2014/main" id="{0BD9D140-ACC9-4568-87F1-19323C44BC16}"/>
              </a:ext>
            </a:extLst>
          </p:cNvPr>
          <p:cNvSpPr/>
          <p:nvPr/>
        </p:nvSpPr>
        <p:spPr>
          <a:xfrm>
            <a:off x="5132966" y="2923908"/>
            <a:ext cx="7078028" cy="39087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1 The </a:t>
            </a:r>
            <a:r>
              <a:rPr lang="en-US" sz="2400" dirty="0" err="1">
                <a:solidFill>
                  <a:srgbClr val="FF0000"/>
                </a:solidFill>
              </a:rPr>
              <a:t>Icehotel</a:t>
            </a:r>
            <a:r>
              <a:rPr lang="en-US" sz="2400" dirty="0">
                <a:solidFill>
                  <a:srgbClr val="FF0000"/>
                </a:solidFill>
              </a:rPr>
              <a:t> is never the same because it melts. </a:t>
            </a:r>
          </a:p>
          <a:p>
            <a:r>
              <a:rPr lang="en-US" sz="2400" dirty="0">
                <a:solidFill>
                  <a:srgbClr val="FF0000"/>
                </a:solidFill>
              </a:rPr>
              <a:t>2 People are recommended to sleep in warm clothes and sleeping bags are tested for extreme temperatures. </a:t>
            </a:r>
          </a:p>
          <a:p>
            <a:r>
              <a:rPr lang="en-US" sz="2400" dirty="0">
                <a:solidFill>
                  <a:srgbClr val="FF0000"/>
                </a:solidFill>
              </a:rPr>
              <a:t>3 Besides sleeping, you can take a tour of the hotel and see numerous ice sculptures in the </a:t>
            </a:r>
            <a:r>
              <a:rPr lang="en-US" sz="2400" dirty="0" err="1">
                <a:solidFill>
                  <a:srgbClr val="FF0000"/>
                </a:solidFill>
              </a:rPr>
              <a:t>Icehotel</a:t>
            </a:r>
            <a:r>
              <a:rPr lang="en-US" sz="2400" dirty="0">
                <a:solidFill>
                  <a:srgbClr val="FF0000"/>
                </a:solidFill>
              </a:rPr>
              <a:t>. </a:t>
            </a:r>
          </a:p>
          <a:p>
            <a:r>
              <a:rPr lang="en-US" sz="2400" dirty="0">
                <a:solidFill>
                  <a:srgbClr val="FF0000"/>
                </a:solidFill>
              </a:rPr>
              <a:t>4 The bedroom is under water. </a:t>
            </a:r>
          </a:p>
          <a:p>
            <a:r>
              <a:rPr lang="en-US" sz="2400" dirty="0">
                <a:solidFill>
                  <a:srgbClr val="FF0000"/>
                </a:solidFill>
              </a:rPr>
              <a:t>5 The hotel in the Maldives is a luxury residence. </a:t>
            </a:r>
            <a:endParaRPr lang="hr-HR" sz="2400" dirty="0">
              <a:solidFill>
                <a:srgbClr val="FF0000"/>
              </a:solidFill>
            </a:endParaRPr>
          </a:p>
          <a:p>
            <a:endParaRPr lang="hr-HR" sz="2000" b="1" dirty="0">
              <a:solidFill>
                <a:srgbClr val="C00000"/>
              </a:solidFill>
            </a:endParaRPr>
          </a:p>
          <a:p>
            <a:r>
              <a:rPr lang="hr-HR" sz="2000" i="1" dirty="0" err="1"/>
              <a:t>Let’s</a:t>
            </a:r>
            <a:r>
              <a:rPr lang="hr-HR" sz="2000" i="1" dirty="0"/>
              <a:t> </a:t>
            </a:r>
            <a:r>
              <a:rPr lang="hr-HR" sz="2000" i="1" dirty="0" err="1"/>
              <a:t>practise</a:t>
            </a:r>
            <a:r>
              <a:rPr lang="hr-HR" sz="2000" i="1" dirty="0"/>
              <a:t>:</a:t>
            </a:r>
            <a:br>
              <a:rPr lang="hr-HR" sz="2000" i="1" dirty="0">
                <a:solidFill>
                  <a:srgbClr val="C00000"/>
                </a:solidFill>
              </a:rPr>
            </a:br>
            <a:r>
              <a:rPr lang="hr-HR" sz="2000" i="1" dirty="0">
                <a:solidFill>
                  <a:srgbClr val="C00000"/>
                </a:solidFill>
                <a:hlinkClick r:id="rId4"/>
              </a:rPr>
              <a:t>https://wordwall.net/play/850/334/803</a:t>
            </a:r>
            <a:endParaRPr lang="hr-HR" sz="2000" i="1" dirty="0">
              <a:solidFill>
                <a:srgbClr val="C00000"/>
              </a:solidFill>
            </a:endParaRPr>
          </a:p>
          <a:p>
            <a:endParaRPr lang="hr-HR" sz="20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59404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lika 3">
            <a:extLst>
              <a:ext uri="{FF2B5EF4-FFF2-40B4-BE49-F238E27FC236}">
                <a16:creationId xmlns:a16="http://schemas.microsoft.com/office/drawing/2014/main" id="{1B2619D9-4F98-4A11-8FFE-57C7EB1F529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105498" cy="6837721"/>
          </a:xfrm>
          <a:prstGeom prst="rect">
            <a:avLst/>
          </a:prstGeom>
        </p:spPr>
      </p:pic>
      <p:sp>
        <p:nvSpPr>
          <p:cNvPr id="15" name="Rezervirano mjesto sadržaja 2">
            <a:extLst>
              <a:ext uri="{FF2B5EF4-FFF2-40B4-BE49-F238E27FC236}">
                <a16:creationId xmlns:a16="http://schemas.microsoft.com/office/drawing/2014/main" id="{B6F6218F-B4B9-406F-B418-980485A9DCA8}"/>
              </a:ext>
            </a:extLst>
          </p:cNvPr>
          <p:cNvSpPr txBox="1">
            <a:spLocks/>
          </p:cNvSpPr>
          <p:nvPr/>
        </p:nvSpPr>
        <p:spPr>
          <a:xfrm>
            <a:off x="5500034" y="1089221"/>
            <a:ext cx="7057725" cy="716913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000" b="1" dirty="0"/>
              <a:t>Would you stay in one of these hotels?</a:t>
            </a:r>
            <a:endParaRPr lang="hr-HR" sz="2000" b="1" dirty="0"/>
          </a:p>
          <a:p>
            <a:pPr marL="0" indent="0">
              <a:buNone/>
            </a:pPr>
            <a:br>
              <a:rPr lang="hr-HR" sz="2000" b="1" dirty="0"/>
            </a:br>
            <a:r>
              <a:rPr lang="en-US" sz="2000" b="1" dirty="0"/>
              <a:t>Have you ever stayed in a hostel?</a:t>
            </a:r>
            <a:endParaRPr lang="hr-HR" sz="2000" b="1" dirty="0"/>
          </a:p>
          <a:p>
            <a:pPr marL="0" indent="0">
              <a:buNone/>
            </a:pPr>
            <a:br>
              <a:rPr lang="hr-HR" sz="2000" b="1" dirty="0"/>
            </a:br>
            <a:r>
              <a:rPr lang="en-US" sz="2000" b="1" dirty="0"/>
              <a:t>Would you stay in a refurbished bus hostel?</a:t>
            </a:r>
            <a:endParaRPr lang="hr-HR" sz="2000" b="1" dirty="0"/>
          </a:p>
          <a:p>
            <a:pPr marL="0" indent="0">
              <a:buNone/>
            </a:pPr>
            <a:br>
              <a:rPr lang="hr-HR" sz="2000" b="1" dirty="0"/>
            </a:br>
            <a:r>
              <a:rPr lang="en-US" sz="2000" b="1" dirty="0"/>
              <a:t>Would you sleep on a beach?</a:t>
            </a:r>
            <a:endParaRPr lang="hr-HR" sz="2000" b="1" dirty="0"/>
          </a:p>
          <a:p>
            <a:pPr marL="0" indent="0">
              <a:buNone/>
            </a:pPr>
            <a:endParaRPr lang="hr-HR" sz="2000" b="1" dirty="0"/>
          </a:p>
          <a:p>
            <a:pPr marL="0" indent="0">
              <a:buNone/>
            </a:pPr>
            <a:br>
              <a:rPr lang="hr-HR" sz="2000" b="1" dirty="0"/>
            </a:br>
            <a:r>
              <a:rPr lang="en-US" sz="2000" b="1" dirty="0"/>
              <a:t>Would you stay in a tree house?</a:t>
            </a:r>
            <a:br>
              <a:rPr lang="hr-HR" sz="2000" b="1" dirty="0"/>
            </a:br>
            <a:r>
              <a:rPr lang="en-US" sz="2000" b="1" dirty="0"/>
              <a:t>Would you go camping? And glamping?</a:t>
            </a:r>
            <a:br>
              <a:rPr lang="hr-HR" sz="2000" b="1" dirty="0"/>
            </a:br>
            <a:endParaRPr lang="hr-HR" sz="2000" b="1" dirty="0"/>
          </a:p>
        </p:txBody>
      </p:sp>
    </p:spTree>
    <p:extLst>
      <p:ext uri="{BB962C8B-B14F-4D97-AF65-F5344CB8AC3E}">
        <p14:creationId xmlns:p14="http://schemas.microsoft.com/office/powerpoint/2010/main" val="28166296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lika 3">
            <a:extLst>
              <a:ext uri="{FF2B5EF4-FFF2-40B4-BE49-F238E27FC236}">
                <a16:creationId xmlns:a16="http://schemas.microsoft.com/office/drawing/2014/main" id="{1B2619D9-4F98-4A11-8FFE-57C7EB1F529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126918" cy="6857353"/>
          </a:xfrm>
          <a:prstGeom prst="rect">
            <a:avLst/>
          </a:prstGeom>
        </p:spPr>
      </p:pic>
      <p:sp>
        <p:nvSpPr>
          <p:cNvPr id="7" name="Rezervirano mjesto sadržaja 2">
            <a:extLst>
              <a:ext uri="{FF2B5EF4-FFF2-40B4-BE49-F238E27FC236}">
                <a16:creationId xmlns:a16="http://schemas.microsoft.com/office/drawing/2014/main" id="{0256D9EB-C20B-45FA-9F3D-124012366C9E}"/>
              </a:ext>
            </a:extLst>
          </p:cNvPr>
          <p:cNvSpPr txBox="1">
            <a:spLocks/>
          </p:cNvSpPr>
          <p:nvPr/>
        </p:nvSpPr>
        <p:spPr>
          <a:xfrm>
            <a:off x="5113972" y="0"/>
            <a:ext cx="6636197" cy="11597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hr-HR" sz="2000" dirty="0" err="1"/>
              <a:t>Workbook</a:t>
            </a:r>
            <a:r>
              <a:rPr lang="hr-HR" sz="2000" dirty="0"/>
              <a:t>, p. 84</a:t>
            </a:r>
            <a:br>
              <a:rPr lang="hr-HR" sz="2000" b="1" dirty="0"/>
            </a:br>
            <a:br>
              <a:rPr lang="hr-HR" sz="2000" b="1" dirty="0"/>
            </a:br>
            <a:endParaRPr lang="hr-HR" sz="2000" i="1" dirty="0"/>
          </a:p>
        </p:txBody>
      </p:sp>
      <p:pic>
        <p:nvPicPr>
          <p:cNvPr id="2" name="Slika 1">
            <a:extLst>
              <a:ext uri="{FF2B5EF4-FFF2-40B4-BE49-F238E27FC236}">
                <a16:creationId xmlns:a16="http://schemas.microsoft.com/office/drawing/2014/main" id="{79AB126F-5218-4223-8FB3-6BD5D18FF2B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478" y="188364"/>
            <a:ext cx="9788988" cy="6480624"/>
          </a:xfrm>
          <a:prstGeom prst="rect">
            <a:avLst/>
          </a:prstGeom>
          <a:ln w="127000" cap="sq">
            <a:solidFill>
              <a:srgbClr val="C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14" name="Rezervirano mjesto sadržaja 2">
            <a:extLst>
              <a:ext uri="{FF2B5EF4-FFF2-40B4-BE49-F238E27FC236}">
                <a16:creationId xmlns:a16="http://schemas.microsoft.com/office/drawing/2014/main" id="{158C5949-5DA1-4809-9666-AED045466C2E}"/>
              </a:ext>
            </a:extLst>
          </p:cNvPr>
          <p:cNvSpPr txBox="1">
            <a:spLocks/>
          </p:cNvSpPr>
          <p:nvPr/>
        </p:nvSpPr>
        <p:spPr>
          <a:xfrm>
            <a:off x="2563459" y="1954117"/>
            <a:ext cx="3334379" cy="51503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hr-HR" sz="2200" i="1" dirty="0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15" name="Rezervirano mjesto sadržaja 2">
            <a:extLst>
              <a:ext uri="{FF2B5EF4-FFF2-40B4-BE49-F238E27FC236}">
                <a16:creationId xmlns:a16="http://schemas.microsoft.com/office/drawing/2014/main" id="{769E6E39-B648-4511-9ECA-B28A3B2B82A8}"/>
              </a:ext>
            </a:extLst>
          </p:cNvPr>
          <p:cNvSpPr txBox="1">
            <a:spLocks/>
          </p:cNvSpPr>
          <p:nvPr/>
        </p:nvSpPr>
        <p:spPr>
          <a:xfrm>
            <a:off x="2565523" y="2615487"/>
            <a:ext cx="3334379" cy="51503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hr-HR" sz="2200" i="1" dirty="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16" name="Rezervirano mjesto sadržaja 2">
            <a:extLst>
              <a:ext uri="{FF2B5EF4-FFF2-40B4-BE49-F238E27FC236}">
                <a16:creationId xmlns:a16="http://schemas.microsoft.com/office/drawing/2014/main" id="{A409D054-099C-4CE2-9667-5DF7518ABC00}"/>
              </a:ext>
            </a:extLst>
          </p:cNvPr>
          <p:cNvSpPr txBox="1">
            <a:spLocks/>
          </p:cNvSpPr>
          <p:nvPr/>
        </p:nvSpPr>
        <p:spPr>
          <a:xfrm>
            <a:off x="2563458" y="2276345"/>
            <a:ext cx="3334379" cy="51503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hr-HR" sz="2200" i="1" dirty="0">
                <a:solidFill>
                  <a:srgbClr val="FF0000"/>
                </a:solidFill>
              </a:rPr>
              <a:t>3</a:t>
            </a:r>
          </a:p>
        </p:txBody>
      </p:sp>
      <p:sp>
        <p:nvSpPr>
          <p:cNvPr id="17" name="Rezervirano mjesto sadržaja 2">
            <a:extLst>
              <a:ext uri="{FF2B5EF4-FFF2-40B4-BE49-F238E27FC236}">
                <a16:creationId xmlns:a16="http://schemas.microsoft.com/office/drawing/2014/main" id="{E42DBB35-A56B-4F7C-A8F5-E42B63AEBEB7}"/>
              </a:ext>
            </a:extLst>
          </p:cNvPr>
          <p:cNvSpPr txBox="1">
            <a:spLocks/>
          </p:cNvSpPr>
          <p:nvPr/>
        </p:nvSpPr>
        <p:spPr>
          <a:xfrm>
            <a:off x="2563457" y="684580"/>
            <a:ext cx="3334379" cy="51503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hr-HR" sz="2200" i="1" dirty="0">
                <a:solidFill>
                  <a:srgbClr val="FF0000"/>
                </a:solidFill>
              </a:rPr>
              <a:t>4</a:t>
            </a:r>
          </a:p>
        </p:txBody>
      </p:sp>
      <p:sp>
        <p:nvSpPr>
          <p:cNvPr id="18" name="Rezervirano mjesto sadržaja 2">
            <a:extLst>
              <a:ext uri="{FF2B5EF4-FFF2-40B4-BE49-F238E27FC236}">
                <a16:creationId xmlns:a16="http://schemas.microsoft.com/office/drawing/2014/main" id="{9623075B-0FCA-4151-86B9-23468B79FDC7}"/>
              </a:ext>
            </a:extLst>
          </p:cNvPr>
          <p:cNvSpPr txBox="1">
            <a:spLocks/>
          </p:cNvSpPr>
          <p:nvPr/>
        </p:nvSpPr>
        <p:spPr>
          <a:xfrm>
            <a:off x="2563457" y="1642229"/>
            <a:ext cx="3334379" cy="51503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hr-HR" sz="2200" i="1" dirty="0">
                <a:solidFill>
                  <a:srgbClr val="FF0000"/>
                </a:solidFill>
              </a:rPr>
              <a:t>6</a:t>
            </a:r>
          </a:p>
        </p:txBody>
      </p:sp>
      <p:sp>
        <p:nvSpPr>
          <p:cNvPr id="19" name="Rezervirano mjesto sadržaja 2">
            <a:extLst>
              <a:ext uri="{FF2B5EF4-FFF2-40B4-BE49-F238E27FC236}">
                <a16:creationId xmlns:a16="http://schemas.microsoft.com/office/drawing/2014/main" id="{4E58337F-FA6B-4AAB-89A6-4908337AF9EC}"/>
              </a:ext>
            </a:extLst>
          </p:cNvPr>
          <p:cNvSpPr txBox="1">
            <a:spLocks/>
          </p:cNvSpPr>
          <p:nvPr/>
        </p:nvSpPr>
        <p:spPr>
          <a:xfrm>
            <a:off x="2565521" y="1001617"/>
            <a:ext cx="3334379" cy="51503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hr-HR" sz="2200" i="1" dirty="0">
                <a:solidFill>
                  <a:srgbClr val="FF0000"/>
                </a:solidFill>
              </a:rPr>
              <a:t>7</a:t>
            </a:r>
          </a:p>
        </p:txBody>
      </p:sp>
      <p:sp>
        <p:nvSpPr>
          <p:cNvPr id="20" name="Rezervirano mjesto sadržaja 2">
            <a:extLst>
              <a:ext uri="{FF2B5EF4-FFF2-40B4-BE49-F238E27FC236}">
                <a16:creationId xmlns:a16="http://schemas.microsoft.com/office/drawing/2014/main" id="{07BCAF55-5731-4AD6-9366-58B8B815AE71}"/>
              </a:ext>
            </a:extLst>
          </p:cNvPr>
          <p:cNvSpPr txBox="1">
            <a:spLocks/>
          </p:cNvSpPr>
          <p:nvPr/>
        </p:nvSpPr>
        <p:spPr>
          <a:xfrm>
            <a:off x="4855313" y="3656856"/>
            <a:ext cx="3334379" cy="51503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hr-HR" sz="2200" i="1" dirty="0" err="1">
                <a:solidFill>
                  <a:srgbClr val="FF0000"/>
                </a:solidFill>
              </a:rPr>
              <a:t>go</a:t>
            </a:r>
            <a:r>
              <a:rPr lang="hr-HR" sz="2200" i="1" dirty="0">
                <a:solidFill>
                  <a:srgbClr val="FF0000"/>
                </a:solidFill>
              </a:rPr>
              <a:t> </a:t>
            </a:r>
            <a:r>
              <a:rPr lang="hr-HR" sz="2200" i="1" dirty="0" err="1">
                <a:solidFill>
                  <a:srgbClr val="FF0000"/>
                </a:solidFill>
              </a:rPr>
              <a:t>sightseeing</a:t>
            </a:r>
            <a:endParaRPr lang="hr-HR" sz="2200" i="1" dirty="0">
              <a:solidFill>
                <a:srgbClr val="FF0000"/>
              </a:solidFill>
            </a:endParaRPr>
          </a:p>
        </p:txBody>
      </p:sp>
      <p:sp>
        <p:nvSpPr>
          <p:cNvPr id="21" name="Rezervirano mjesto sadržaja 2">
            <a:extLst>
              <a:ext uri="{FF2B5EF4-FFF2-40B4-BE49-F238E27FC236}">
                <a16:creationId xmlns:a16="http://schemas.microsoft.com/office/drawing/2014/main" id="{D3954AC7-1E27-43A7-A21C-3494C146C4D8}"/>
              </a:ext>
            </a:extLst>
          </p:cNvPr>
          <p:cNvSpPr txBox="1">
            <a:spLocks/>
          </p:cNvSpPr>
          <p:nvPr/>
        </p:nvSpPr>
        <p:spPr>
          <a:xfrm>
            <a:off x="2272496" y="4111488"/>
            <a:ext cx="3334379" cy="51503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hr-HR" sz="2200" i="1" dirty="0" err="1">
                <a:solidFill>
                  <a:srgbClr val="FF0000"/>
                </a:solidFill>
              </a:rPr>
              <a:t>travel</a:t>
            </a:r>
            <a:r>
              <a:rPr lang="hr-HR" sz="2200" i="1" dirty="0">
                <a:solidFill>
                  <a:srgbClr val="FF0000"/>
                </a:solidFill>
              </a:rPr>
              <a:t> </a:t>
            </a:r>
            <a:r>
              <a:rPr lang="hr-HR" sz="2200" i="1" dirty="0" err="1">
                <a:solidFill>
                  <a:srgbClr val="FF0000"/>
                </a:solidFill>
              </a:rPr>
              <a:t>abroad</a:t>
            </a:r>
            <a:endParaRPr lang="hr-HR" sz="2200" i="1" dirty="0">
              <a:solidFill>
                <a:srgbClr val="FF0000"/>
              </a:solidFill>
            </a:endParaRPr>
          </a:p>
        </p:txBody>
      </p:sp>
      <p:sp>
        <p:nvSpPr>
          <p:cNvPr id="22" name="Rezervirano mjesto sadržaja 2">
            <a:extLst>
              <a:ext uri="{FF2B5EF4-FFF2-40B4-BE49-F238E27FC236}">
                <a16:creationId xmlns:a16="http://schemas.microsoft.com/office/drawing/2014/main" id="{80DB028F-971E-479E-9B35-D2C2ECEB8EBF}"/>
              </a:ext>
            </a:extLst>
          </p:cNvPr>
          <p:cNvSpPr txBox="1">
            <a:spLocks/>
          </p:cNvSpPr>
          <p:nvPr/>
        </p:nvSpPr>
        <p:spPr>
          <a:xfrm>
            <a:off x="3845188" y="4557371"/>
            <a:ext cx="3334379" cy="51503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hr-HR" sz="2200" i="1" dirty="0" err="1">
                <a:solidFill>
                  <a:srgbClr val="FF0000"/>
                </a:solidFill>
              </a:rPr>
              <a:t>reach</a:t>
            </a:r>
            <a:r>
              <a:rPr lang="hr-HR" sz="2200" i="1" dirty="0">
                <a:solidFill>
                  <a:srgbClr val="FF0000"/>
                </a:solidFill>
              </a:rPr>
              <a:t> </a:t>
            </a:r>
            <a:r>
              <a:rPr lang="hr-HR" sz="2200" i="1" dirty="0" err="1">
                <a:solidFill>
                  <a:srgbClr val="FF0000"/>
                </a:solidFill>
              </a:rPr>
              <a:t>our</a:t>
            </a:r>
            <a:r>
              <a:rPr lang="hr-HR" sz="2200" i="1" dirty="0">
                <a:solidFill>
                  <a:srgbClr val="FF0000"/>
                </a:solidFill>
              </a:rPr>
              <a:t> </a:t>
            </a:r>
            <a:r>
              <a:rPr lang="hr-HR" sz="2200" i="1" dirty="0" err="1">
                <a:solidFill>
                  <a:srgbClr val="FF0000"/>
                </a:solidFill>
              </a:rPr>
              <a:t>destination</a:t>
            </a:r>
            <a:endParaRPr lang="hr-HR" sz="2200" i="1" dirty="0">
              <a:solidFill>
                <a:srgbClr val="FF0000"/>
              </a:solidFill>
            </a:endParaRPr>
          </a:p>
        </p:txBody>
      </p:sp>
      <p:sp>
        <p:nvSpPr>
          <p:cNvPr id="23" name="Rezervirano mjesto sadržaja 2">
            <a:extLst>
              <a:ext uri="{FF2B5EF4-FFF2-40B4-BE49-F238E27FC236}">
                <a16:creationId xmlns:a16="http://schemas.microsoft.com/office/drawing/2014/main" id="{DE525297-D284-4820-937B-EAE474A1E686}"/>
              </a:ext>
            </a:extLst>
          </p:cNvPr>
          <p:cNvSpPr txBox="1">
            <a:spLocks/>
          </p:cNvSpPr>
          <p:nvPr/>
        </p:nvSpPr>
        <p:spPr>
          <a:xfrm>
            <a:off x="1151674" y="4875199"/>
            <a:ext cx="3334379" cy="51503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hr-HR" sz="1800" i="1" dirty="0" err="1">
                <a:solidFill>
                  <a:srgbClr val="FF0000"/>
                </a:solidFill>
              </a:rPr>
              <a:t>book</a:t>
            </a:r>
            <a:r>
              <a:rPr lang="hr-HR" sz="1800" i="1" dirty="0">
                <a:solidFill>
                  <a:srgbClr val="FF0000"/>
                </a:solidFill>
              </a:rPr>
              <a:t> </a:t>
            </a:r>
            <a:r>
              <a:rPr lang="hr-HR" sz="1800" i="1" dirty="0" err="1">
                <a:solidFill>
                  <a:srgbClr val="FF0000"/>
                </a:solidFill>
              </a:rPr>
              <a:t>accommodation</a:t>
            </a:r>
            <a:endParaRPr lang="hr-HR" sz="1800" i="1" dirty="0">
              <a:solidFill>
                <a:srgbClr val="FF0000"/>
              </a:solidFill>
            </a:endParaRPr>
          </a:p>
        </p:txBody>
      </p:sp>
      <p:sp>
        <p:nvSpPr>
          <p:cNvPr id="24" name="Rezervirano mjesto sadržaja 2">
            <a:extLst>
              <a:ext uri="{FF2B5EF4-FFF2-40B4-BE49-F238E27FC236}">
                <a16:creationId xmlns:a16="http://schemas.microsoft.com/office/drawing/2014/main" id="{58C5F258-DA47-4E41-AB96-F0953E49DB93}"/>
              </a:ext>
            </a:extLst>
          </p:cNvPr>
          <p:cNvSpPr txBox="1">
            <a:spLocks/>
          </p:cNvSpPr>
          <p:nvPr/>
        </p:nvSpPr>
        <p:spPr>
          <a:xfrm>
            <a:off x="1589174" y="5441259"/>
            <a:ext cx="3334379" cy="51503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hr-HR" sz="2200" i="1" dirty="0" err="1">
                <a:solidFill>
                  <a:srgbClr val="FF0000"/>
                </a:solidFill>
              </a:rPr>
              <a:t>buy</a:t>
            </a:r>
            <a:r>
              <a:rPr lang="hr-HR" sz="2200" i="1" dirty="0">
                <a:solidFill>
                  <a:srgbClr val="FF0000"/>
                </a:solidFill>
              </a:rPr>
              <a:t> </a:t>
            </a:r>
            <a:r>
              <a:rPr lang="hr-HR" sz="2200" i="1" dirty="0" err="1">
                <a:solidFill>
                  <a:srgbClr val="FF0000"/>
                </a:solidFill>
              </a:rPr>
              <a:t>souvenirs</a:t>
            </a:r>
            <a:endParaRPr lang="hr-HR" sz="2200" i="1" dirty="0">
              <a:solidFill>
                <a:srgbClr val="FF0000"/>
              </a:solidFill>
            </a:endParaRPr>
          </a:p>
        </p:txBody>
      </p:sp>
      <p:sp>
        <p:nvSpPr>
          <p:cNvPr id="25" name="Rezervirano mjesto sadržaja 2">
            <a:extLst>
              <a:ext uri="{FF2B5EF4-FFF2-40B4-BE49-F238E27FC236}">
                <a16:creationId xmlns:a16="http://schemas.microsoft.com/office/drawing/2014/main" id="{D7478A2F-7480-49A4-B78C-A510472A6D7B}"/>
              </a:ext>
            </a:extLst>
          </p:cNvPr>
          <p:cNvSpPr txBox="1">
            <a:spLocks/>
          </p:cNvSpPr>
          <p:nvPr/>
        </p:nvSpPr>
        <p:spPr>
          <a:xfrm>
            <a:off x="3642124" y="5886454"/>
            <a:ext cx="3334379" cy="51503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hr-HR" sz="2200" i="1" dirty="0">
                <a:solidFill>
                  <a:srgbClr val="FF0000"/>
                </a:solidFill>
              </a:rPr>
              <a:t>lose </a:t>
            </a:r>
            <a:r>
              <a:rPr lang="hr-HR" sz="2200" i="1" dirty="0" err="1">
                <a:solidFill>
                  <a:srgbClr val="FF0000"/>
                </a:solidFill>
              </a:rPr>
              <a:t>our</a:t>
            </a:r>
            <a:r>
              <a:rPr lang="hr-HR" sz="2200" i="1" dirty="0">
                <a:solidFill>
                  <a:srgbClr val="FF0000"/>
                </a:solidFill>
              </a:rPr>
              <a:t> </a:t>
            </a:r>
            <a:r>
              <a:rPr lang="hr-HR" sz="2200" i="1" dirty="0" err="1">
                <a:solidFill>
                  <a:srgbClr val="FF0000"/>
                </a:solidFill>
              </a:rPr>
              <a:t>luggage</a:t>
            </a:r>
            <a:endParaRPr lang="hr-HR" sz="2200" i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02260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  <p:bldP spid="14" grpId="0"/>
      <p:bldP spid="15" grpId="0"/>
      <p:bldP spid="16" grpId="0"/>
      <p:bldP spid="17" grpId="0"/>
      <p:bldP spid="18" grpId="0"/>
      <p:bldP spid="19" grpId="0"/>
      <p:bldP spid="20" grpId="0"/>
      <p:bldP spid="21" grpId="0"/>
      <p:bldP spid="22" grpId="0"/>
      <p:bldP spid="23" grpId="0"/>
      <p:bldP spid="24" grpId="0"/>
      <p:bldP spid="2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lika 3">
            <a:extLst>
              <a:ext uri="{FF2B5EF4-FFF2-40B4-BE49-F238E27FC236}">
                <a16:creationId xmlns:a16="http://schemas.microsoft.com/office/drawing/2014/main" id="{1B2619D9-4F98-4A11-8FFE-57C7EB1F529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997" y="14596"/>
            <a:ext cx="5114912" cy="6844239"/>
          </a:xfrm>
          <a:prstGeom prst="rect">
            <a:avLst/>
          </a:prstGeom>
        </p:spPr>
      </p:pic>
      <p:pic>
        <p:nvPicPr>
          <p:cNvPr id="2" name="Slika 1">
            <a:extLst>
              <a:ext uri="{FF2B5EF4-FFF2-40B4-BE49-F238E27FC236}">
                <a16:creationId xmlns:a16="http://schemas.microsoft.com/office/drawing/2014/main" id="{79AB126F-5218-4223-8FB3-6BD5D18FF2B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8343" y="137328"/>
            <a:ext cx="7110779" cy="6858000"/>
          </a:xfrm>
          <a:prstGeom prst="rect">
            <a:avLst/>
          </a:prstGeom>
          <a:ln w="127000" cap="sq">
            <a:solidFill>
              <a:srgbClr val="C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2232102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lika 3">
            <a:extLst>
              <a:ext uri="{FF2B5EF4-FFF2-40B4-BE49-F238E27FC236}">
                <a16:creationId xmlns:a16="http://schemas.microsoft.com/office/drawing/2014/main" id="{1B2619D9-4F98-4A11-8FFE-57C7EB1F529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105498" cy="6837721"/>
          </a:xfrm>
          <a:prstGeom prst="rect">
            <a:avLst/>
          </a:prstGeom>
        </p:spPr>
      </p:pic>
      <p:pic>
        <p:nvPicPr>
          <p:cNvPr id="2" name="Slika 1">
            <a:extLst>
              <a:ext uri="{FF2B5EF4-FFF2-40B4-BE49-F238E27FC236}">
                <a16:creationId xmlns:a16="http://schemas.microsoft.com/office/drawing/2014/main" id="{D0120CD1-882D-43F4-96F6-010904A5CBF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33136" y="203159"/>
            <a:ext cx="3569533" cy="6858000"/>
          </a:xfrm>
          <a:prstGeom prst="rect">
            <a:avLst/>
          </a:prstGeom>
          <a:ln w="127000" cap="sq">
            <a:solidFill>
              <a:srgbClr val="C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609209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Tema sustava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2656</TotalTime>
  <Words>397</Words>
  <Application>Microsoft Office PowerPoint</Application>
  <PresentationFormat>Widescreen</PresentationFormat>
  <Paragraphs>47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8" baseType="lpstr">
      <vt:lpstr>Arial</vt:lpstr>
      <vt:lpstr>Calibri</vt:lpstr>
      <vt:lpstr>Calibri Light</vt:lpstr>
      <vt:lpstr>Tema sustava Office</vt:lpstr>
      <vt:lpstr>UNIT 7;  Which way to go?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NEXT OF KIN</dc:title>
  <dc:creator>Siniša Vuksan</dc:creator>
  <cp:lastModifiedBy>Sanja Ivoš</cp:lastModifiedBy>
  <cp:revision>255</cp:revision>
  <dcterms:created xsi:type="dcterms:W3CDTF">2020-09-12T11:20:19Z</dcterms:created>
  <dcterms:modified xsi:type="dcterms:W3CDTF">2022-12-12T14:42:13Z</dcterms:modified>
</cp:coreProperties>
</file>